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notesMasterIdLst>
    <p:notesMasterId r:id="rId41"/>
  </p:notesMasterIdLst>
  <p:sldIdLst>
    <p:sldId id="256" r:id="rId3"/>
    <p:sldId id="268" r:id="rId4"/>
    <p:sldId id="287" r:id="rId5"/>
    <p:sldId id="288" r:id="rId6"/>
    <p:sldId id="270" r:id="rId7"/>
    <p:sldId id="269" r:id="rId8"/>
    <p:sldId id="271" r:id="rId9"/>
    <p:sldId id="272" r:id="rId10"/>
    <p:sldId id="273" r:id="rId11"/>
    <p:sldId id="274" r:id="rId12"/>
    <p:sldId id="275" r:id="rId13"/>
    <p:sldId id="286" r:id="rId14"/>
    <p:sldId id="289" r:id="rId15"/>
    <p:sldId id="290" r:id="rId16"/>
    <p:sldId id="291" r:id="rId17"/>
    <p:sldId id="292" r:id="rId18"/>
    <p:sldId id="305" r:id="rId19"/>
    <p:sldId id="306" r:id="rId20"/>
    <p:sldId id="293" r:id="rId21"/>
    <p:sldId id="294" r:id="rId22"/>
    <p:sldId id="295" r:id="rId23"/>
    <p:sldId id="296" r:id="rId24"/>
    <p:sldId id="297" r:id="rId25"/>
    <p:sldId id="298" r:id="rId26"/>
    <p:sldId id="300" r:id="rId27"/>
    <p:sldId id="301" r:id="rId28"/>
    <p:sldId id="302" r:id="rId29"/>
    <p:sldId id="303" r:id="rId30"/>
    <p:sldId id="304" r:id="rId31"/>
    <p:sldId id="265" r:id="rId32"/>
    <p:sldId id="266" r:id="rId33"/>
    <p:sldId id="307" r:id="rId34"/>
    <p:sldId id="308" r:id="rId35"/>
    <p:sldId id="309" r:id="rId36"/>
    <p:sldId id="310" r:id="rId37"/>
    <p:sldId id="311" r:id="rId38"/>
    <p:sldId id="312" r:id="rId39"/>
    <p:sldId id="267" r:id="rId40"/>
  </p:sldIdLst>
  <p:sldSz cx="9144000" cy="5143500" type="screen16x9"/>
  <p:notesSz cx="10234613" cy="71040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238" userDrawn="1">
          <p15:clr>
            <a:srgbClr val="A4A3A4"/>
          </p15:clr>
        </p15:guide>
        <p15:guide id="2" pos="322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F142666-E710-4EF6-9873-FC549BE5D2BB}" v="4" dt="2025-12-18T21:39:04.20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580" autoAdjust="0"/>
  </p:normalViewPr>
  <p:slideViewPr>
    <p:cSldViewPr showGuides="1">
      <p:cViewPr varScale="1">
        <p:scale>
          <a:sx n="92" d="100"/>
          <a:sy n="92" d="100"/>
        </p:scale>
        <p:origin x="1190" y="293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6" d="100"/>
          <a:sy n="76" d="100"/>
        </p:scale>
        <p:origin x="-1860" y="-90"/>
      </p:cViewPr>
      <p:guideLst>
        <p:guide orient="horz" pos="2238"/>
        <p:guide pos="322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presProps" Target="presProps.xml"/><Relationship Id="rId47" Type="http://schemas.microsoft.com/office/2015/10/relationships/revisionInfo" Target="revisionInfo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microsoft.com/office/2016/11/relationships/changesInfo" Target="changesInfos/changesInfo1.xml"/><Relationship Id="rId20" Type="http://schemas.openxmlformats.org/officeDocument/2006/relationships/slide" Target="slides/slide18.xml"/><Relationship Id="rId41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bert W Schofield" userId="a6a1edf35907b4c6" providerId="LiveId" clId="{A69E3A29-E5BC-41C5-89C4-4B59ECA8EA86}"/>
    <pc:docChg chg="custSel modSld modNotesMaster">
      <pc:chgData name="Robert W Schofield" userId="a6a1edf35907b4c6" providerId="LiveId" clId="{A69E3A29-E5BC-41C5-89C4-4B59ECA8EA86}" dt="2025-12-18T21:40:05.100" v="176" actId="113"/>
      <pc:docMkLst>
        <pc:docMk/>
      </pc:docMkLst>
      <pc:sldChg chg="addSp delSp modSp mod modNotes">
        <pc:chgData name="Robert W Schofield" userId="a6a1edf35907b4c6" providerId="LiveId" clId="{A69E3A29-E5BC-41C5-89C4-4B59ECA8EA86}" dt="2025-11-19T14:03:48.483" v="74"/>
        <pc:sldMkLst>
          <pc:docMk/>
          <pc:sldMk cId="3849641379" sldId="256"/>
        </pc:sldMkLst>
        <pc:spChg chg="add mod">
          <ac:chgData name="Robert W Schofield" userId="a6a1edf35907b4c6" providerId="LiveId" clId="{A69E3A29-E5BC-41C5-89C4-4B59ECA8EA86}" dt="2025-11-19T14:02:15.764" v="73" actId="6549"/>
          <ac:spMkLst>
            <pc:docMk/>
            <pc:sldMk cId="3849641379" sldId="256"/>
            <ac:spMk id="3" creationId="{AC421BC3-7982-5B64-A6FE-A75032FDE897}"/>
          </ac:spMkLst>
        </pc:spChg>
        <pc:spChg chg="mod">
          <ac:chgData name="Robert W Schofield" userId="a6a1edf35907b4c6" providerId="LiveId" clId="{A69E3A29-E5BC-41C5-89C4-4B59ECA8EA86}" dt="2025-11-19T14:01:33.812" v="15" actId="6549"/>
          <ac:spMkLst>
            <pc:docMk/>
            <pc:sldMk cId="3849641379" sldId="256"/>
            <ac:spMk id="14" creationId="{C5C93358-C7E3-41A6-9182-79C880146EC7}"/>
          </ac:spMkLst>
        </pc:spChg>
      </pc:sldChg>
      <pc:sldChg chg="modNotes">
        <pc:chgData name="Robert W Schofield" userId="a6a1edf35907b4c6" providerId="LiveId" clId="{A69E3A29-E5BC-41C5-89C4-4B59ECA8EA86}" dt="2025-11-19T14:03:48.483" v="74"/>
        <pc:sldMkLst>
          <pc:docMk/>
          <pc:sldMk cId="1018258937" sldId="265"/>
        </pc:sldMkLst>
      </pc:sldChg>
      <pc:sldChg chg="delSp modSp mod modNotes">
        <pc:chgData name="Robert W Schofield" userId="a6a1edf35907b4c6" providerId="LiveId" clId="{A69E3A29-E5BC-41C5-89C4-4B59ECA8EA86}" dt="2025-12-18T21:37:34.394" v="111" actId="20577"/>
        <pc:sldMkLst>
          <pc:docMk/>
          <pc:sldMk cId="4190767999" sldId="266"/>
        </pc:sldMkLst>
        <pc:spChg chg="mod">
          <ac:chgData name="Robert W Schofield" userId="a6a1edf35907b4c6" providerId="LiveId" clId="{A69E3A29-E5BC-41C5-89C4-4B59ECA8EA86}" dt="2025-12-18T21:37:34.394" v="111" actId="20577"/>
          <ac:spMkLst>
            <pc:docMk/>
            <pc:sldMk cId="4190767999" sldId="266"/>
            <ac:spMk id="12" creationId="{F9C583BF-2C11-420B-9AA7-F05943BC7396}"/>
          </ac:spMkLst>
        </pc:spChg>
        <pc:picChg chg="del">
          <ac:chgData name="Robert W Schofield" userId="a6a1edf35907b4c6" providerId="LiveId" clId="{A69E3A29-E5BC-41C5-89C4-4B59ECA8EA86}" dt="2025-12-18T21:37:27.327" v="93" actId="478"/>
          <ac:picMkLst>
            <pc:docMk/>
            <pc:sldMk cId="4190767999" sldId="266"/>
            <ac:picMk id="14" creationId="{63F609E0-249B-43A7-A26C-BEE8FF869EDC}"/>
          </ac:picMkLst>
        </pc:picChg>
      </pc:sldChg>
      <pc:sldChg chg="addSp delSp modSp mod modNotes">
        <pc:chgData name="Robert W Schofield" userId="a6a1edf35907b4c6" providerId="LiveId" clId="{A69E3A29-E5BC-41C5-89C4-4B59ECA8EA86}" dt="2025-12-18T21:40:05.100" v="176" actId="113"/>
        <pc:sldMkLst>
          <pc:docMk/>
          <pc:sldMk cId="3276225790" sldId="267"/>
        </pc:sldMkLst>
        <pc:spChg chg="del">
          <ac:chgData name="Robert W Schofield" userId="a6a1edf35907b4c6" providerId="LiveId" clId="{A69E3A29-E5BC-41C5-89C4-4B59ECA8EA86}" dt="2025-12-18T21:39:20.642" v="147" actId="478"/>
          <ac:spMkLst>
            <pc:docMk/>
            <pc:sldMk cId="3276225790" sldId="267"/>
            <ac:spMk id="2" creationId="{00000000-0000-0000-0000-000000000000}"/>
          </ac:spMkLst>
        </pc:spChg>
        <pc:spChg chg="mod">
          <ac:chgData name="Robert W Schofield" userId="a6a1edf35907b4c6" providerId="LiveId" clId="{A69E3A29-E5BC-41C5-89C4-4B59ECA8EA86}" dt="2025-12-18T21:40:05.100" v="176" actId="113"/>
          <ac:spMkLst>
            <pc:docMk/>
            <pc:sldMk cId="3276225790" sldId="267"/>
            <ac:spMk id="3" creationId="{00000000-0000-0000-0000-000000000000}"/>
          </ac:spMkLst>
        </pc:spChg>
        <pc:spChg chg="add del mod">
          <ac:chgData name="Robert W Schofield" userId="a6a1edf35907b4c6" providerId="LiveId" clId="{A69E3A29-E5BC-41C5-89C4-4B59ECA8EA86}" dt="2025-12-18T21:39:22.752" v="148" actId="478"/>
          <ac:spMkLst>
            <pc:docMk/>
            <pc:sldMk cId="3276225790" sldId="267"/>
            <ac:spMk id="7" creationId="{0BD4BDE1-9F45-E2F9-8790-F57AAAFF831F}"/>
          </ac:spMkLst>
        </pc:spChg>
        <pc:picChg chg="del">
          <ac:chgData name="Robert W Schofield" userId="a6a1edf35907b4c6" providerId="LiveId" clId="{A69E3A29-E5BC-41C5-89C4-4B59ECA8EA86}" dt="2025-12-18T21:39:23.672" v="149" actId="478"/>
          <ac:picMkLst>
            <pc:docMk/>
            <pc:sldMk cId="3276225790" sldId="267"/>
            <ac:picMk id="5" creationId="{00000000-0000-0000-0000-000000000000}"/>
          </ac:picMkLst>
        </pc:picChg>
        <pc:picChg chg="mod">
          <ac:chgData name="Robert W Schofield" userId="a6a1edf35907b4c6" providerId="LiveId" clId="{A69E3A29-E5BC-41C5-89C4-4B59ECA8EA86}" dt="2025-12-18T21:39:28.648" v="150" actId="1076"/>
          <ac:picMkLst>
            <pc:docMk/>
            <pc:sldMk cId="3276225790" sldId="267"/>
            <ac:picMk id="6" creationId="{B69B66B9-F4EB-4B1E-8502-BA1B15F8D12D}"/>
          </ac:picMkLst>
        </pc:picChg>
      </pc:sldChg>
      <pc:sldChg chg="modNotes">
        <pc:chgData name="Robert W Schofield" userId="a6a1edf35907b4c6" providerId="LiveId" clId="{A69E3A29-E5BC-41C5-89C4-4B59ECA8EA86}" dt="2025-11-19T14:03:48.483" v="74"/>
        <pc:sldMkLst>
          <pc:docMk/>
          <pc:sldMk cId="2210254528" sldId="268"/>
        </pc:sldMkLst>
      </pc:sldChg>
      <pc:sldChg chg="modNotes">
        <pc:chgData name="Robert W Schofield" userId="a6a1edf35907b4c6" providerId="LiveId" clId="{A69E3A29-E5BC-41C5-89C4-4B59ECA8EA86}" dt="2025-11-19T14:03:48.483" v="74"/>
        <pc:sldMkLst>
          <pc:docMk/>
          <pc:sldMk cId="2746911635" sldId="269"/>
        </pc:sldMkLst>
      </pc:sldChg>
      <pc:sldChg chg="modNotes">
        <pc:chgData name="Robert W Schofield" userId="a6a1edf35907b4c6" providerId="LiveId" clId="{A69E3A29-E5BC-41C5-89C4-4B59ECA8EA86}" dt="2025-11-19T14:03:48.483" v="74"/>
        <pc:sldMkLst>
          <pc:docMk/>
          <pc:sldMk cId="2062897011" sldId="270"/>
        </pc:sldMkLst>
      </pc:sldChg>
      <pc:sldChg chg="modNotes">
        <pc:chgData name="Robert W Schofield" userId="a6a1edf35907b4c6" providerId="LiveId" clId="{A69E3A29-E5BC-41C5-89C4-4B59ECA8EA86}" dt="2025-11-19T14:03:48.483" v="74"/>
        <pc:sldMkLst>
          <pc:docMk/>
          <pc:sldMk cId="856074043" sldId="271"/>
        </pc:sldMkLst>
      </pc:sldChg>
      <pc:sldChg chg="modNotes">
        <pc:chgData name="Robert W Schofield" userId="a6a1edf35907b4c6" providerId="LiveId" clId="{A69E3A29-E5BC-41C5-89C4-4B59ECA8EA86}" dt="2025-11-19T14:03:48.483" v="74"/>
        <pc:sldMkLst>
          <pc:docMk/>
          <pc:sldMk cId="2272769713" sldId="272"/>
        </pc:sldMkLst>
      </pc:sldChg>
      <pc:sldChg chg="modNotes">
        <pc:chgData name="Robert W Schofield" userId="a6a1edf35907b4c6" providerId="LiveId" clId="{A69E3A29-E5BC-41C5-89C4-4B59ECA8EA86}" dt="2025-11-19T14:03:48.483" v="74"/>
        <pc:sldMkLst>
          <pc:docMk/>
          <pc:sldMk cId="3158998455" sldId="273"/>
        </pc:sldMkLst>
      </pc:sldChg>
      <pc:sldChg chg="modNotes">
        <pc:chgData name="Robert W Schofield" userId="a6a1edf35907b4c6" providerId="LiveId" clId="{A69E3A29-E5BC-41C5-89C4-4B59ECA8EA86}" dt="2025-11-19T14:03:48.483" v="74"/>
        <pc:sldMkLst>
          <pc:docMk/>
          <pc:sldMk cId="3313732513" sldId="274"/>
        </pc:sldMkLst>
      </pc:sldChg>
      <pc:sldChg chg="modNotes">
        <pc:chgData name="Robert W Schofield" userId="a6a1edf35907b4c6" providerId="LiveId" clId="{A69E3A29-E5BC-41C5-89C4-4B59ECA8EA86}" dt="2025-11-19T14:03:48.483" v="74"/>
        <pc:sldMkLst>
          <pc:docMk/>
          <pc:sldMk cId="424930461" sldId="275"/>
        </pc:sldMkLst>
      </pc:sldChg>
      <pc:sldChg chg="modNotes">
        <pc:chgData name="Robert W Schofield" userId="a6a1edf35907b4c6" providerId="LiveId" clId="{A69E3A29-E5BC-41C5-89C4-4B59ECA8EA86}" dt="2025-11-19T14:03:48.483" v="74"/>
        <pc:sldMkLst>
          <pc:docMk/>
          <pc:sldMk cId="2947062275" sldId="286"/>
        </pc:sldMkLst>
      </pc:sldChg>
      <pc:sldChg chg="modNotes">
        <pc:chgData name="Robert W Schofield" userId="a6a1edf35907b4c6" providerId="LiveId" clId="{A69E3A29-E5BC-41C5-89C4-4B59ECA8EA86}" dt="2025-11-19T14:03:48.483" v="74"/>
        <pc:sldMkLst>
          <pc:docMk/>
          <pc:sldMk cId="5350679" sldId="287"/>
        </pc:sldMkLst>
      </pc:sldChg>
      <pc:sldChg chg="modNotes">
        <pc:chgData name="Robert W Schofield" userId="a6a1edf35907b4c6" providerId="LiveId" clId="{A69E3A29-E5BC-41C5-89C4-4B59ECA8EA86}" dt="2025-11-19T14:03:48.483" v="74"/>
        <pc:sldMkLst>
          <pc:docMk/>
          <pc:sldMk cId="1067184695" sldId="288"/>
        </pc:sldMkLst>
      </pc:sldChg>
      <pc:sldChg chg="modNotes">
        <pc:chgData name="Robert W Schofield" userId="a6a1edf35907b4c6" providerId="LiveId" clId="{A69E3A29-E5BC-41C5-89C4-4B59ECA8EA86}" dt="2025-11-19T14:03:48.483" v="74"/>
        <pc:sldMkLst>
          <pc:docMk/>
          <pc:sldMk cId="4151222838" sldId="289"/>
        </pc:sldMkLst>
      </pc:sldChg>
      <pc:sldChg chg="modNotes">
        <pc:chgData name="Robert W Schofield" userId="a6a1edf35907b4c6" providerId="LiveId" clId="{A69E3A29-E5BC-41C5-89C4-4B59ECA8EA86}" dt="2025-11-19T14:03:48.483" v="74"/>
        <pc:sldMkLst>
          <pc:docMk/>
          <pc:sldMk cId="3777083754" sldId="290"/>
        </pc:sldMkLst>
      </pc:sldChg>
      <pc:sldChg chg="modNotes">
        <pc:chgData name="Robert W Schofield" userId="a6a1edf35907b4c6" providerId="LiveId" clId="{A69E3A29-E5BC-41C5-89C4-4B59ECA8EA86}" dt="2025-11-19T14:03:48.483" v="74"/>
        <pc:sldMkLst>
          <pc:docMk/>
          <pc:sldMk cId="1163727484" sldId="291"/>
        </pc:sldMkLst>
      </pc:sldChg>
      <pc:sldChg chg="modNotes">
        <pc:chgData name="Robert W Schofield" userId="a6a1edf35907b4c6" providerId="LiveId" clId="{A69E3A29-E5BC-41C5-89C4-4B59ECA8EA86}" dt="2025-11-19T14:03:48.483" v="74"/>
        <pc:sldMkLst>
          <pc:docMk/>
          <pc:sldMk cId="701862476" sldId="292"/>
        </pc:sldMkLst>
      </pc:sldChg>
      <pc:sldChg chg="modNotes">
        <pc:chgData name="Robert W Schofield" userId="a6a1edf35907b4c6" providerId="LiveId" clId="{A69E3A29-E5BC-41C5-89C4-4B59ECA8EA86}" dt="2025-11-19T14:03:48.483" v="74"/>
        <pc:sldMkLst>
          <pc:docMk/>
          <pc:sldMk cId="3430207887" sldId="293"/>
        </pc:sldMkLst>
      </pc:sldChg>
      <pc:sldChg chg="modNotes">
        <pc:chgData name="Robert W Schofield" userId="a6a1edf35907b4c6" providerId="LiveId" clId="{A69E3A29-E5BC-41C5-89C4-4B59ECA8EA86}" dt="2025-11-19T14:03:48.483" v="74"/>
        <pc:sldMkLst>
          <pc:docMk/>
          <pc:sldMk cId="587167575" sldId="294"/>
        </pc:sldMkLst>
      </pc:sldChg>
      <pc:sldChg chg="modNotes">
        <pc:chgData name="Robert W Schofield" userId="a6a1edf35907b4c6" providerId="LiveId" clId="{A69E3A29-E5BC-41C5-89C4-4B59ECA8EA86}" dt="2025-11-19T14:03:48.483" v="74"/>
        <pc:sldMkLst>
          <pc:docMk/>
          <pc:sldMk cId="2393522570" sldId="295"/>
        </pc:sldMkLst>
      </pc:sldChg>
      <pc:sldChg chg="modNotes">
        <pc:chgData name="Robert W Schofield" userId="a6a1edf35907b4c6" providerId="LiveId" clId="{A69E3A29-E5BC-41C5-89C4-4B59ECA8EA86}" dt="2025-11-19T14:03:48.483" v="74"/>
        <pc:sldMkLst>
          <pc:docMk/>
          <pc:sldMk cId="3920634509" sldId="296"/>
        </pc:sldMkLst>
      </pc:sldChg>
      <pc:sldChg chg="modNotes">
        <pc:chgData name="Robert W Schofield" userId="a6a1edf35907b4c6" providerId="LiveId" clId="{A69E3A29-E5BC-41C5-89C4-4B59ECA8EA86}" dt="2025-11-19T14:03:48.483" v="74"/>
        <pc:sldMkLst>
          <pc:docMk/>
          <pc:sldMk cId="299265711" sldId="297"/>
        </pc:sldMkLst>
      </pc:sldChg>
      <pc:sldChg chg="modNotes">
        <pc:chgData name="Robert W Schofield" userId="a6a1edf35907b4c6" providerId="LiveId" clId="{A69E3A29-E5BC-41C5-89C4-4B59ECA8EA86}" dt="2025-11-19T14:03:48.483" v="74"/>
        <pc:sldMkLst>
          <pc:docMk/>
          <pc:sldMk cId="3716520883" sldId="298"/>
        </pc:sldMkLst>
      </pc:sldChg>
      <pc:sldChg chg="modSp mod modNotes">
        <pc:chgData name="Robert W Schofield" userId="a6a1edf35907b4c6" providerId="LiveId" clId="{A69E3A29-E5BC-41C5-89C4-4B59ECA8EA86}" dt="2025-12-18T21:37:59.071" v="129" actId="20577"/>
        <pc:sldMkLst>
          <pc:docMk/>
          <pc:sldMk cId="4101527775" sldId="307"/>
        </pc:sldMkLst>
        <pc:spChg chg="mod">
          <ac:chgData name="Robert W Schofield" userId="a6a1edf35907b4c6" providerId="LiveId" clId="{A69E3A29-E5BC-41C5-89C4-4B59ECA8EA86}" dt="2025-12-18T21:37:59.071" v="129" actId="20577"/>
          <ac:spMkLst>
            <pc:docMk/>
            <pc:sldMk cId="4101527775" sldId="307"/>
            <ac:spMk id="13" creationId="{D8C7D9AE-BCAE-430C-8E36-9CA64DDEB8D1}"/>
          </ac:spMkLst>
        </pc:spChg>
      </pc:sldChg>
      <pc:sldChg chg="modSp mod modNotes">
        <pc:chgData name="Robert W Schofield" userId="a6a1edf35907b4c6" providerId="LiveId" clId="{A69E3A29-E5BC-41C5-89C4-4B59ECA8EA86}" dt="2025-12-18T21:38:16.098" v="138" actId="6549"/>
        <pc:sldMkLst>
          <pc:docMk/>
          <pc:sldMk cId="2240596388" sldId="308"/>
        </pc:sldMkLst>
        <pc:spChg chg="mod">
          <ac:chgData name="Robert W Schofield" userId="a6a1edf35907b4c6" providerId="LiveId" clId="{A69E3A29-E5BC-41C5-89C4-4B59ECA8EA86}" dt="2025-12-18T21:38:16.098" v="138" actId="6549"/>
          <ac:spMkLst>
            <pc:docMk/>
            <pc:sldMk cId="2240596388" sldId="308"/>
            <ac:spMk id="13" creationId="{D8C7D9AE-BCAE-430C-8E36-9CA64DDEB8D1}"/>
          </ac:spMkLst>
        </pc:spChg>
      </pc:sldChg>
      <pc:sldChg chg="addSp delSp modSp mod modNotes">
        <pc:chgData name="Robert W Schofield" userId="a6a1edf35907b4c6" providerId="LiveId" clId="{A69E3A29-E5BC-41C5-89C4-4B59ECA8EA86}" dt="2025-12-18T21:38:33.438" v="140"/>
        <pc:sldMkLst>
          <pc:docMk/>
          <pc:sldMk cId="2341049622" sldId="309"/>
        </pc:sldMkLst>
        <pc:spChg chg="add mod">
          <ac:chgData name="Robert W Schofield" userId="a6a1edf35907b4c6" providerId="LiveId" clId="{A69E3A29-E5BC-41C5-89C4-4B59ECA8EA86}" dt="2025-12-18T21:38:33.438" v="140"/>
          <ac:spMkLst>
            <pc:docMk/>
            <pc:sldMk cId="2341049622" sldId="309"/>
            <ac:spMk id="2" creationId="{26BB0E55-74E1-5183-3D92-E774D64F6E88}"/>
          </ac:spMkLst>
        </pc:spChg>
        <pc:spChg chg="del">
          <ac:chgData name="Robert W Schofield" userId="a6a1edf35907b4c6" providerId="LiveId" clId="{A69E3A29-E5BC-41C5-89C4-4B59ECA8EA86}" dt="2025-12-18T21:38:32.500" v="139" actId="478"/>
          <ac:spMkLst>
            <pc:docMk/>
            <pc:sldMk cId="2341049622" sldId="309"/>
            <ac:spMk id="13" creationId="{D8C7D9AE-BCAE-430C-8E36-9CA64DDEB8D1}"/>
          </ac:spMkLst>
        </pc:spChg>
      </pc:sldChg>
      <pc:sldChg chg="addSp delSp modSp mod modNotes">
        <pc:chgData name="Robert W Schofield" userId="a6a1edf35907b4c6" providerId="LiveId" clId="{A69E3A29-E5BC-41C5-89C4-4B59ECA8EA86}" dt="2025-12-18T21:38:43.130" v="142"/>
        <pc:sldMkLst>
          <pc:docMk/>
          <pc:sldMk cId="300581071" sldId="310"/>
        </pc:sldMkLst>
        <pc:spChg chg="add mod">
          <ac:chgData name="Robert W Schofield" userId="a6a1edf35907b4c6" providerId="LiveId" clId="{A69E3A29-E5BC-41C5-89C4-4B59ECA8EA86}" dt="2025-12-18T21:38:43.130" v="142"/>
          <ac:spMkLst>
            <pc:docMk/>
            <pc:sldMk cId="300581071" sldId="310"/>
            <ac:spMk id="2" creationId="{A8CA4FFE-7506-B8BF-E750-A661C74CE2C3}"/>
          </ac:spMkLst>
        </pc:spChg>
        <pc:spChg chg="del">
          <ac:chgData name="Robert W Schofield" userId="a6a1edf35907b4c6" providerId="LiveId" clId="{A69E3A29-E5BC-41C5-89C4-4B59ECA8EA86}" dt="2025-12-18T21:38:42.151" v="141" actId="478"/>
          <ac:spMkLst>
            <pc:docMk/>
            <pc:sldMk cId="300581071" sldId="310"/>
            <ac:spMk id="13" creationId="{D8C7D9AE-BCAE-430C-8E36-9CA64DDEB8D1}"/>
          </ac:spMkLst>
        </pc:spChg>
      </pc:sldChg>
      <pc:sldChg chg="addSp delSp modSp mod modNotes">
        <pc:chgData name="Robert W Schofield" userId="a6a1edf35907b4c6" providerId="LiveId" clId="{A69E3A29-E5BC-41C5-89C4-4B59ECA8EA86}" dt="2025-12-18T21:38:57.100" v="144"/>
        <pc:sldMkLst>
          <pc:docMk/>
          <pc:sldMk cId="1316089877" sldId="311"/>
        </pc:sldMkLst>
        <pc:spChg chg="add mod">
          <ac:chgData name="Robert W Schofield" userId="a6a1edf35907b4c6" providerId="LiveId" clId="{A69E3A29-E5BC-41C5-89C4-4B59ECA8EA86}" dt="2025-12-18T21:38:57.100" v="144"/>
          <ac:spMkLst>
            <pc:docMk/>
            <pc:sldMk cId="1316089877" sldId="311"/>
            <ac:spMk id="2" creationId="{3FF9DAF5-A134-99AA-B074-EFDB8A38BA8B}"/>
          </ac:spMkLst>
        </pc:spChg>
        <pc:spChg chg="del">
          <ac:chgData name="Robert W Schofield" userId="a6a1edf35907b4c6" providerId="LiveId" clId="{A69E3A29-E5BC-41C5-89C4-4B59ECA8EA86}" dt="2025-12-18T21:38:56.118" v="143" actId="478"/>
          <ac:spMkLst>
            <pc:docMk/>
            <pc:sldMk cId="1316089877" sldId="311"/>
            <ac:spMk id="13" creationId="{D8C7D9AE-BCAE-430C-8E36-9CA64DDEB8D1}"/>
          </ac:spMkLst>
        </pc:spChg>
      </pc:sldChg>
      <pc:sldChg chg="addSp delSp modSp mod modNotes">
        <pc:chgData name="Robert W Schofield" userId="a6a1edf35907b4c6" providerId="LiveId" clId="{A69E3A29-E5BC-41C5-89C4-4B59ECA8EA86}" dt="2025-12-18T21:39:04.200" v="146"/>
        <pc:sldMkLst>
          <pc:docMk/>
          <pc:sldMk cId="1811479832" sldId="312"/>
        </pc:sldMkLst>
        <pc:spChg chg="add mod">
          <ac:chgData name="Robert W Schofield" userId="a6a1edf35907b4c6" providerId="LiveId" clId="{A69E3A29-E5BC-41C5-89C4-4B59ECA8EA86}" dt="2025-12-18T21:39:04.200" v="146"/>
          <ac:spMkLst>
            <pc:docMk/>
            <pc:sldMk cId="1811479832" sldId="312"/>
            <ac:spMk id="2" creationId="{B1B080F2-9BB5-FF7A-FBF2-A00EF6CAAE51}"/>
          </ac:spMkLst>
        </pc:spChg>
        <pc:spChg chg="del">
          <ac:chgData name="Robert W Schofield" userId="a6a1edf35907b4c6" providerId="LiveId" clId="{A69E3A29-E5BC-41C5-89C4-4B59ECA8EA86}" dt="2025-12-18T21:39:03.095" v="145" actId="478"/>
          <ac:spMkLst>
            <pc:docMk/>
            <pc:sldMk cId="1811479832" sldId="312"/>
            <ac:spMk id="13" creationId="{D8C7D9AE-BCAE-430C-8E36-9CA64DDEB8D1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434999" cy="355203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797838" y="0"/>
            <a:ext cx="4434999" cy="355203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19FF1B0E-A1AE-4271-A337-42966194A4C7}" type="datetimeFigureOut">
              <a:rPr lang="en-IN" smtClean="0"/>
              <a:t>18-12-2025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749550" y="533400"/>
            <a:ext cx="4735513" cy="26638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23462" y="3374430"/>
            <a:ext cx="8187690" cy="3196828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747216"/>
            <a:ext cx="4434999" cy="355203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797838" y="6747216"/>
            <a:ext cx="4434999" cy="355203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0258FB4D-9999-4F8F-9FE1-71B3D22FA89E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801084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749550" y="533400"/>
            <a:ext cx="4735513" cy="26638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58FB4D-9999-4F8F-9FE1-71B3D22FA89E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478124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749550" y="533400"/>
            <a:ext cx="4735513" cy="26638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58FB4D-9999-4F8F-9FE1-71B3D22FA89E}" type="slidenum">
              <a:rPr lang="en-IN" smtClean="0"/>
              <a:t>10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731030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749550" y="533400"/>
            <a:ext cx="4735513" cy="26638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58FB4D-9999-4F8F-9FE1-71B3D22FA89E}" type="slidenum">
              <a:rPr lang="en-IN" smtClean="0"/>
              <a:t>11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896258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749550" y="533400"/>
            <a:ext cx="4735513" cy="26638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58FB4D-9999-4F8F-9FE1-71B3D22FA89E}" type="slidenum">
              <a:rPr lang="en-IN" smtClean="0"/>
              <a:t>12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015710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749550" y="533400"/>
            <a:ext cx="4735513" cy="26638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58FB4D-9999-4F8F-9FE1-71B3D22FA89E}" type="slidenum">
              <a:rPr lang="en-IN" smtClean="0"/>
              <a:t>13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516894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749550" y="533400"/>
            <a:ext cx="4735513" cy="26638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58FB4D-9999-4F8F-9FE1-71B3D22FA89E}" type="slidenum">
              <a:rPr lang="en-IN" smtClean="0"/>
              <a:t>14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47884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749550" y="533400"/>
            <a:ext cx="4735513" cy="26638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58FB4D-9999-4F8F-9FE1-71B3D22FA89E}" type="slidenum">
              <a:rPr lang="en-IN" smtClean="0"/>
              <a:t>15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244755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749550" y="533400"/>
            <a:ext cx="4735513" cy="26638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58FB4D-9999-4F8F-9FE1-71B3D22FA89E}" type="slidenum">
              <a:rPr lang="en-IN" smtClean="0"/>
              <a:t>16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4554467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749550" y="533400"/>
            <a:ext cx="4735513" cy="26638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58FB4D-9999-4F8F-9FE1-71B3D22FA89E}" type="slidenum">
              <a:rPr lang="en-IN" smtClean="0"/>
              <a:t>19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6845965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749550" y="533400"/>
            <a:ext cx="4735513" cy="26638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58FB4D-9999-4F8F-9FE1-71B3D22FA89E}" type="slidenum">
              <a:rPr lang="en-IN" smtClean="0"/>
              <a:t>20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2136277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749550" y="533400"/>
            <a:ext cx="4735513" cy="26638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58FB4D-9999-4F8F-9FE1-71B3D22FA89E}" type="slidenum">
              <a:rPr lang="en-IN" smtClean="0"/>
              <a:t>21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91732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749550" y="533400"/>
            <a:ext cx="4735513" cy="26638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58FB4D-9999-4F8F-9FE1-71B3D22FA89E}" type="slidenum">
              <a:rPr lang="en-IN" smtClean="0"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878283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749550" y="533400"/>
            <a:ext cx="4735513" cy="26638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58FB4D-9999-4F8F-9FE1-71B3D22FA89E}" type="slidenum">
              <a:rPr lang="en-IN" smtClean="0"/>
              <a:t>22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9006526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749550" y="533400"/>
            <a:ext cx="4735513" cy="26638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58FB4D-9999-4F8F-9FE1-71B3D22FA89E}" type="slidenum">
              <a:rPr lang="en-IN" smtClean="0"/>
              <a:t>23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917321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749550" y="533400"/>
            <a:ext cx="4735513" cy="26638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58FB4D-9999-4F8F-9FE1-71B3D22FA89E}" type="slidenum">
              <a:rPr lang="en-IN" smtClean="0"/>
              <a:t>24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917321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749550" y="533400"/>
            <a:ext cx="4735513" cy="26638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58FB4D-9999-4F8F-9FE1-71B3D22FA89E}" type="slidenum">
              <a:rPr lang="en-IN" smtClean="0"/>
              <a:t>30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3847175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749550" y="533400"/>
            <a:ext cx="4735513" cy="26638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58FB4D-9999-4F8F-9FE1-71B3D22FA89E}" type="slidenum">
              <a:rPr lang="en-IN" smtClean="0"/>
              <a:t>31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8602847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749550" y="533400"/>
            <a:ext cx="4735513" cy="26638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58FB4D-9999-4F8F-9FE1-71B3D22FA89E}" type="slidenum">
              <a:rPr lang="en-IN" smtClean="0"/>
              <a:t>32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6974302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749550" y="533400"/>
            <a:ext cx="4735513" cy="26638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58FB4D-9999-4F8F-9FE1-71B3D22FA89E}" type="slidenum">
              <a:rPr lang="en-IN" smtClean="0"/>
              <a:t>33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3265965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749550" y="533400"/>
            <a:ext cx="4735513" cy="26638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58FB4D-9999-4F8F-9FE1-71B3D22FA89E}" type="slidenum">
              <a:rPr lang="en-IN" smtClean="0"/>
              <a:t>34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717075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749550" y="533400"/>
            <a:ext cx="4735513" cy="26638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58FB4D-9999-4F8F-9FE1-71B3D22FA89E}" type="slidenum">
              <a:rPr lang="en-IN" smtClean="0"/>
              <a:t>35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0663158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749550" y="533400"/>
            <a:ext cx="4735513" cy="26638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58FB4D-9999-4F8F-9FE1-71B3D22FA89E}" type="slidenum">
              <a:rPr lang="en-IN" smtClean="0"/>
              <a:t>36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528339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749550" y="533400"/>
            <a:ext cx="4735513" cy="26638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58FB4D-9999-4F8F-9FE1-71B3D22FA89E}" type="slidenum">
              <a:rPr lang="en-IN" smtClean="0"/>
              <a:t>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2401943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749550" y="533400"/>
            <a:ext cx="4735513" cy="26638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58FB4D-9999-4F8F-9FE1-71B3D22FA89E}" type="slidenum">
              <a:rPr lang="en-IN" smtClean="0"/>
              <a:t>37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1076372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749550" y="533400"/>
            <a:ext cx="4735513" cy="26638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58FB4D-9999-4F8F-9FE1-71B3D22FA89E}" type="slidenum">
              <a:rPr lang="en-IN" smtClean="0"/>
              <a:t>38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44760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749550" y="533400"/>
            <a:ext cx="4735513" cy="26638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58FB4D-9999-4F8F-9FE1-71B3D22FA89E}" type="slidenum">
              <a:rPr lang="en-IN" smtClean="0"/>
              <a:t>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023867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749550" y="533400"/>
            <a:ext cx="4735513" cy="26638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58FB4D-9999-4F8F-9FE1-71B3D22FA89E}" type="slidenum">
              <a:rPr lang="en-IN" smtClean="0"/>
              <a:t>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069383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749550" y="533400"/>
            <a:ext cx="4735513" cy="26638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58FB4D-9999-4F8F-9FE1-71B3D22FA89E}" type="slidenum">
              <a:rPr lang="en-IN" smtClean="0"/>
              <a:t>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802923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749550" y="533400"/>
            <a:ext cx="4735513" cy="26638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58FB4D-9999-4F8F-9FE1-71B3D22FA89E}" type="slidenum">
              <a:rPr lang="en-IN" smtClean="0"/>
              <a:t>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503112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749550" y="533400"/>
            <a:ext cx="4735513" cy="26638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58FB4D-9999-4F8F-9FE1-71B3D22FA89E}" type="slidenum">
              <a:rPr lang="en-IN" smtClean="0"/>
              <a:t>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277623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749550" y="533400"/>
            <a:ext cx="4735513" cy="26638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58FB4D-9999-4F8F-9FE1-71B3D22FA89E}" type="slidenum">
              <a:rPr lang="en-IN" smtClean="0"/>
              <a:t>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27522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6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7463B-B9FD-4837-A03E-B2B231441332}" type="datetimeFigureOut">
              <a:rPr lang="en-IN" smtClean="0"/>
              <a:t>18-12-2025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588224" y="4659982"/>
            <a:ext cx="2160240" cy="360040"/>
          </a:xfrm>
        </p:spPr>
        <p:txBody>
          <a:bodyPr/>
          <a:lstStyle/>
          <a:p>
            <a:r>
              <a:rPr lang="en-IN" dirty="0">
                <a:solidFill>
                  <a:schemeClr val="tx2">
                    <a:lumMod val="60000"/>
                    <a:lumOff val="40000"/>
                  </a:schemeClr>
                </a:solidFill>
              </a:rPr>
              <a:t>www.eckhauboldlaxmi.com</a:t>
            </a:r>
            <a:r>
              <a:rPr lang="en-IN" dirty="0"/>
              <a:t>  </a:t>
            </a:r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E1910-8AD0-4DAA-BE26-07169ACD379C}" type="slidenum">
              <a:rPr lang="en-IN" smtClean="0"/>
              <a:t>‹nº›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658630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7463B-B9FD-4837-A03E-B2B231441332}" type="datetimeFigureOut">
              <a:rPr lang="en-IN" smtClean="0"/>
              <a:t>18-12-2025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>
                <a:solidFill>
                  <a:schemeClr val="tx2">
                    <a:lumMod val="75000"/>
                  </a:schemeClr>
                </a:solidFill>
              </a:rPr>
              <a:t>Engineering Innovation </a:t>
            </a:r>
            <a:r>
              <a:rPr lang="en-IN"/>
              <a:t>│ </a:t>
            </a:r>
            <a:r>
              <a:rPr lang="en-IN">
                <a:solidFill>
                  <a:schemeClr val="tx2">
                    <a:lumMod val="60000"/>
                    <a:lumOff val="40000"/>
                  </a:schemeClr>
                </a:solidFill>
              </a:rPr>
              <a:t>www.eckhauboldlaxmi.com</a:t>
            </a:r>
            <a:r>
              <a:rPr lang="en-IN"/>
              <a:t>  │ </a:t>
            </a:r>
            <a:r>
              <a:rPr lang="en-IN">
                <a:solidFill>
                  <a:schemeClr val="tx1"/>
                </a:solidFill>
              </a:rPr>
              <a:t>akj@eckhauboldlaxmi.com</a:t>
            </a:r>
            <a:r>
              <a:rPr lang="en-IN"/>
              <a:t>  │ </a:t>
            </a:r>
            <a:r>
              <a:rPr lang="en-IN">
                <a:solidFill>
                  <a:schemeClr val="tx1"/>
                </a:solidFill>
              </a:rPr>
              <a:t>sales@eckhauboldlaxmi.com</a:t>
            </a:r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E1910-8AD0-4DAA-BE26-07169ACD379C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19377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3"/>
            <a:ext cx="2057400" cy="32908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3"/>
            <a:ext cx="6019800" cy="32908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7463B-B9FD-4837-A03E-B2B231441332}" type="datetimeFigureOut">
              <a:rPr lang="en-IN" smtClean="0"/>
              <a:t>18-12-2025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>
                <a:solidFill>
                  <a:schemeClr val="tx2">
                    <a:lumMod val="75000"/>
                  </a:schemeClr>
                </a:solidFill>
              </a:rPr>
              <a:t>Engineering Innovation </a:t>
            </a:r>
            <a:r>
              <a:rPr lang="en-IN"/>
              <a:t>│ </a:t>
            </a:r>
            <a:r>
              <a:rPr lang="en-IN">
                <a:solidFill>
                  <a:schemeClr val="tx2">
                    <a:lumMod val="60000"/>
                    <a:lumOff val="40000"/>
                  </a:schemeClr>
                </a:solidFill>
              </a:rPr>
              <a:t>www.eckhauboldlaxmi.com</a:t>
            </a:r>
            <a:r>
              <a:rPr lang="en-IN"/>
              <a:t>  │ </a:t>
            </a:r>
            <a:r>
              <a:rPr lang="en-IN">
                <a:solidFill>
                  <a:schemeClr val="tx1"/>
                </a:solidFill>
              </a:rPr>
              <a:t>akj@eckhauboldlaxmi.com</a:t>
            </a:r>
            <a:r>
              <a:rPr lang="en-IN"/>
              <a:t>  │ </a:t>
            </a:r>
            <a:r>
              <a:rPr lang="en-IN">
                <a:solidFill>
                  <a:schemeClr val="tx1"/>
                </a:solidFill>
              </a:rPr>
              <a:t>sales@eckhauboldlaxmi.com</a:t>
            </a:r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E1910-8AD0-4DAA-BE26-07169ACD379C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72159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09A5D-889A-4923-AA48-36D0F100C77F}" type="datetimeFigureOut">
              <a:rPr lang="en-IN" smtClean="0"/>
              <a:t>18-12-2025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64BDE-E277-4EB7-8AEE-44EDF253B485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63970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09A5D-889A-4923-AA48-36D0F100C77F}" type="datetimeFigureOut">
              <a:rPr lang="en-IN" smtClean="0"/>
              <a:t>18-12-2025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64BDE-E277-4EB7-8AEE-44EDF253B485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444427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09A5D-889A-4923-AA48-36D0F100C77F}" type="datetimeFigureOut">
              <a:rPr lang="en-IN" smtClean="0"/>
              <a:t>18-12-2025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64BDE-E277-4EB7-8AEE-44EDF253B485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63930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09A5D-889A-4923-AA48-36D0F100C77F}" type="datetimeFigureOut">
              <a:rPr lang="en-IN" smtClean="0"/>
              <a:t>18-12-2025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64BDE-E277-4EB7-8AEE-44EDF253B485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660079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09A5D-889A-4923-AA48-36D0F100C77F}" type="datetimeFigureOut">
              <a:rPr lang="en-IN" smtClean="0"/>
              <a:t>18-12-2025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64BDE-E277-4EB7-8AEE-44EDF253B485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929315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09A5D-889A-4923-AA48-36D0F100C77F}" type="datetimeFigureOut">
              <a:rPr lang="en-IN" smtClean="0"/>
              <a:t>18-12-2025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64BDE-E277-4EB7-8AEE-44EDF253B485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547150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09A5D-889A-4923-AA48-36D0F100C77F}" type="datetimeFigureOut">
              <a:rPr lang="en-IN" smtClean="0"/>
              <a:t>18-12-2025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64BDE-E277-4EB7-8AEE-44EDF253B485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940836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09A5D-889A-4923-AA48-36D0F100C77F}" type="datetimeFigureOut">
              <a:rPr lang="en-IN" smtClean="0"/>
              <a:t>18-12-2025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64BDE-E277-4EB7-8AEE-44EDF253B485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2326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1548" y="123478"/>
            <a:ext cx="7442820" cy="857250"/>
          </a:xfrm>
        </p:spPr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7463B-B9FD-4837-A03E-B2B231441332}" type="datetimeFigureOut">
              <a:rPr lang="en-IN" smtClean="0"/>
              <a:t>18-12-2025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>
                <a:solidFill>
                  <a:schemeClr val="tx2">
                    <a:lumMod val="75000"/>
                  </a:schemeClr>
                </a:solidFill>
              </a:rPr>
              <a:t>Engineering Innovation </a:t>
            </a:r>
            <a:r>
              <a:rPr lang="en-IN"/>
              <a:t>│ </a:t>
            </a:r>
            <a:r>
              <a:rPr lang="en-IN">
                <a:solidFill>
                  <a:schemeClr val="tx2">
                    <a:lumMod val="60000"/>
                    <a:lumOff val="40000"/>
                  </a:schemeClr>
                </a:solidFill>
              </a:rPr>
              <a:t>www.eckhauboldlaxmi.com</a:t>
            </a:r>
            <a:r>
              <a:rPr lang="en-IN"/>
              <a:t>  │ </a:t>
            </a:r>
            <a:r>
              <a:rPr lang="en-IN">
                <a:solidFill>
                  <a:schemeClr val="tx1"/>
                </a:solidFill>
              </a:rPr>
              <a:t>akj@eckhauboldlaxmi.com</a:t>
            </a:r>
            <a:r>
              <a:rPr lang="en-IN"/>
              <a:t>  │ </a:t>
            </a:r>
            <a:r>
              <a:rPr lang="en-IN">
                <a:solidFill>
                  <a:schemeClr val="tx1"/>
                </a:solidFill>
              </a:rPr>
              <a:t>sales@eckhauboldlaxmi.com</a:t>
            </a:r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E1910-8AD0-4DAA-BE26-07169ACD379C}" type="slidenum">
              <a:rPr lang="en-IN" smtClean="0"/>
              <a:t>‹nº›</a:t>
            </a:fld>
            <a:endParaRPr lang="en-IN"/>
          </a:p>
        </p:txBody>
      </p:sp>
      <p:sp>
        <p:nvSpPr>
          <p:cNvPr id="7" name="Footer Placeholder 9"/>
          <p:cNvSpPr txBox="1">
            <a:spLocks/>
          </p:cNvSpPr>
          <p:nvPr userDrawn="1"/>
        </p:nvSpPr>
        <p:spPr>
          <a:xfrm>
            <a:off x="6472932" y="4782418"/>
            <a:ext cx="2664296" cy="36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6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/>
              <a:t> www.eckhauboldlaxmi.com 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281907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09A5D-889A-4923-AA48-36D0F100C77F}" type="datetimeFigureOut">
              <a:rPr lang="en-IN" smtClean="0"/>
              <a:t>18-12-2025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64BDE-E277-4EB7-8AEE-44EDF253B485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402515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09A5D-889A-4923-AA48-36D0F100C77F}" type="datetimeFigureOut">
              <a:rPr lang="en-IN" smtClean="0"/>
              <a:t>18-12-2025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64BDE-E277-4EB7-8AEE-44EDF253B485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685414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09A5D-889A-4923-AA48-36D0F100C77F}" type="datetimeFigureOut">
              <a:rPr lang="en-IN" smtClean="0"/>
              <a:t>18-12-2025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64BDE-E277-4EB7-8AEE-44EDF253B485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91813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7463B-B9FD-4837-A03E-B2B231441332}" type="datetimeFigureOut">
              <a:rPr lang="en-IN" smtClean="0"/>
              <a:t>18-12-2025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>
                <a:solidFill>
                  <a:schemeClr val="tx2">
                    <a:lumMod val="75000"/>
                  </a:schemeClr>
                </a:solidFill>
              </a:rPr>
              <a:t>Engineering Innovation </a:t>
            </a:r>
            <a:r>
              <a:rPr lang="en-IN"/>
              <a:t>│ </a:t>
            </a:r>
            <a:r>
              <a:rPr lang="en-IN">
                <a:solidFill>
                  <a:schemeClr val="tx2">
                    <a:lumMod val="60000"/>
                    <a:lumOff val="40000"/>
                  </a:schemeClr>
                </a:solidFill>
              </a:rPr>
              <a:t>www.eckhauboldlaxmi.com</a:t>
            </a:r>
            <a:r>
              <a:rPr lang="en-IN"/>
              <a:t>  │ </a:t>
            </a:r>
            <a:r>
              <a:rPr lang="en-IN">
                <a:solidFill>
                  <a:schemeClr val="tx1"/>
                </a:solidFill>
              </a:rPr>
              <a:t>akj@eckhauboldlaxmi.com</a:t>
            </a:r>
            <a:r>
              <a:rPr lang="en-IN"/>
              <a:t>  │ </a:t>
            </a:r>
            <a:r>
              <a:rPr lang="en-IN">
                <a:solidFill>
                  <a:schemeClr val="tx1"/>
                </a:solidFill>
              </a:rPr>
              <a:t>sales@eckhauboldlaxmi.com</a:t>
            </a:r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E1910-8AD0-4DAA-BE26-07169ACD379C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28788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7463B-B9FD-4837-A03E-B2B231441332}" type="datetimeFigureOut">
              <a:rPr lang="en-IN" smtClean="0"/>
              <a:t>18-12-2025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>
                <a:solidFill>
                  <a:schemeClr val="tx2">
                    <a:lumMod val="75000"/>
                  </a:schemeClr>
                </a:solidFill>
              </a:rPr>
              <a:t>Engineering Innovation </a:t>
            </a:r>
            <a:r>
              <a:rPr lang="en-IN"/>
              <a:t>│ </a:t>
            </a:r>
            <a:r>
              <a:rPr lang="en-IN">
                <a:solidFill>
                  <a:schemeClr val="tx2">
                    <a:lumMod val="60000"/>
                    <a:lumOff val="40000"/>
                  </a:schemeClr>
                </a:solidFill>
              </a:rPr>
              <a:t>www.eckhauboldlaxmi.com</a:t>
            </a:r>
            <a:r>
              <a:rPr lang="en-IN"/>
              <a:t>  │ </a:t>
            </a:r>
            <a:r>
              <a:rPr lang="en-IN">
                <a:solidFill>
                  <a:schemeClr val="tx1"/>
                </a:solidFill>
              </a:rPr>
              <a:t>akj@eckhauboldlaxmi.com</a:t>
            </a:r>
            <a:r>
              <a:rPr lang="en-IN"/>
              <a:t>  │ </a:t>
            </a:r>
            <a:r>
              <a:rPr lang="en-IN">
                <a:solidFill>
                  <a:schemeClr val="tx1"/>
                </a:solidFill>
              </a:rPr>
              <a:t>sales@eckhauboldlaxmi.com</a:t>
            </a:r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E1910-8AD0-4DAA-BE26-07169ACD379C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55512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7463B-B9FD-4837-A03E-B2B231441332}" type="datetimeFigureOut">
              <a:rPr lang="en-IN" smtClean="0"/>
              <a:t>18-12-2025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>
                <a:solidFill>
                  <a:schemeClr val="tx2">
                    <a:lumMod val="75000"/>
                  </a:schemeClr>
                </a:solidFill>
              </a:rPr>
              <a:t>Engineering Innovation </a:t>
            </a:r>
            <a:r>
              <a:rPr lang="en-IN"/>
              <a:t>│ </a:t>
            </a:r>
            <a:r>
              <a:rPr lang="en-IN">
                <a:solidFill>
                  <a:schemeClr val="tx2">
                    <a:lumMod val="60000"/>
                    <a:lumOff val="40000"/>
                  </a:schemeClr>
                </a:solidFill>
              </a:rPr>
              <a:t>www.eckhauboldlaxmi.com</a:t>
            </a:r>
            <a:r>
              <a:rPr lang="en-IN"/>
              <a:t>  │ </a:t>
            </a:r>
            <a:r>
              <a:rPr lang="en-IN">
                <a:solidFill>
                  <a:schemeClr val="tx1"/>
                </a:solidFill>
              </a:rPr>
              <a:t>akj@eckhauboldlaxmi.com</a:t>
            </a:r>
            <a:r>
              <a:rPr lang="en-IN"/>
              <a:t>  │ </a:t>
            </a:r>
            <a:r>
              <a:rPr lang="en-IN">
                <a:solidFill>
                  <a:schemeClr val="tx1"/>
                </a:solidFill>
              </a:rPr>
              <a:t>sales@eckhauboldlaxmi.com</a:t>
            </a:r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E1910-8AD0-4DAA-BE26-07169ACD379C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05979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7463B-B9FD-4837-A03E-B2B231441332}" type="datetimeFigureOut">
              <a:rPr lang="en-IN" smtClean="0"/>
              <a:t>18-12-2025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>
                <a:solidFill>
                  <a:schemeClr val="tx2">
                    <a:lumMod val="75000"/>
                  </a:schemeClr>
                </a:solidFill>
              </a:rPr>
              <a:t>Engineering Innovation </a:t>
            </a:r>
            <a:r>
              <a:rPr lang="en-IN"/>
              <a:t>│ </a:t>
            </a:r>
            <a:r>
              <a:rPr lang="en-IN">
                <a:solidFill>
                  <a:schemeClr val="tx2">
                    <a:lumMod val="60000"/>
                    <a:lumOff val="40000"/>
                  </a:schemeClr>
                </a:solidFill>
              </a:rPr>
              <a:t>www.eckhauboldlaxmi.com</a:t>
            </a:r>
            <a:r>
              <a:rPr lang="en-IN"/>
              <a:t>  │ </a:t>
            </a:r>
            <a:r>
              <a:rPr lang="en-IN">
                <a:solidFill>
                  <a:schemeClr val="tx1"/>
                </a:solidFill>
              </a:rPr>
              <a:t>akj@eckhauboldlaxmi.com</a:t>
            </a:r>
            <a:r>
              <a:rPr lang="en-IN"/>
              <a:t>  │ </a:t>
            </a:r>
            <a:r>
              <a:rPr lang="en-IN">
                <a:solidFill>
                  <a:schemeClr val="tx1"/>
                </a:solidFill>
              </a:rPr>
              <a:t>sales@eckhauboldlaxmi.com</a:t>
            </a:r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E1910-8AD0-4DAA-BE26-07169ACD379C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30150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7463B-B9FD-4837-A03E-B2B231441332}" type="datetimeFigureOut">
              <a:rPr lang="en-IN" smtClean="0"/>
              <a:t>18-12-2025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>
                <a:solidFill>
                  <a:schemeClr val="tx2">
                    <a:lumMod val="75000"/>
                  </a:schemeClr>
                </a:solidFill>
              </a:rPr>
              <a:t>Engineering Innovation </a:t>
            </a:r>
            <a:r>
              <a:rPr lang="en-IN"/>
              <a:t>│ </a:t>
            </a:r>
            <a:r>
              <a:rPr lang="en-IN">
                <a:solidFill>
                  <a:schemeClr val="tx2">
                    <a:lumMod val="60000"/>
                    <a:lumOff val="40000"/>
                  </a:schemeClr>
                </a:solidFill>
              </a:rPr>
              <a:t>www.eckhauboldlaxmi.com</a:t>
            </a:r>
            <a:r>
              <a:rPr lang="en-IN"/>
              <a:t>  │ </a:t>
            </a:r>
            <a:r>
              <a:rPr lang="en-IN">
                <a:solidFill>
                  <a:schemeClr val="tx1"/>
                </a:solidFill>
              </a:rPr>
              <a:t>akj@eckhauboldlaxmi.com</a:t>
            </a:r>
            <a:r>
              <a:rPr lang="en-IN"/>
              <a:t>  │ </a:t>
            </a:r>
            <a:r>
              <a:rPr lang="en-IN">
                <a:solidFill>
                  <a:schemeClr val="tx1"/>
                </a:solidFill>
              </a:rPr>
              <a:t>sales@eckhauboldlaxmi.com</a:t>
            </a:r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E1910-8AD0-4DAA-BE26-07169ACD379C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49044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5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95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5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7463B-B9FD-4837-A03E-B2B231441332}" type="datetimeFigureOut">
              <a:rPr lang="en-IN" smtClean="0"/>
              <a:t>18-12-2025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>
                <a:solidFill>
                  <a:schemeClr val="tx2">
                    <a:lumMod val="75000"/>
                  </a:schemeClr>
                </a:solidFill>
              </a:rPr>
              <a:t>Engineering Innovation │ www.eckhauboldlaxmi.com  │ akj@eckhauboldlaxmi.com  │ sales@eckhauboldlaxmi.com</a:t>
            </a:r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E1910-8AD0-4DAA-BE26-07169ACD379C}" type="slidenum">
              <a:rPr lang="en-IN" smtClean="0"/>
              <a:t>‹nº›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567800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10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7463B-B9FD-4837-A03E-B2B231441332}" type="datetimeFigureOut">
              <a:rPr lang="en-IN" smtClean="0"/>
              <a:t>18-12-2025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>
                <a:solidFill>
                  <a:schemeClr val="tx2">
                    <a:lumMod val="75000"/>
                  </a:schemeClr>
                </a:solidFill>
              </a:rPr>
              <a:t>Engineering Innovation │ www.eckhauboldlaxmi.com  │ akj@eckhauboldlaxmi.com  │ sales@eckhauboldlaxmi.com</a:t>
            </a:r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E1910-8AD0-4DAA-BE26-07169ACD379C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20576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E7463B-B9FD-4837-A03E-B2B231441332}" type="datetimeFigureOut">
              <a:rPr lang="en-IN" smtClean="0"/>
              <a:t>18-12-2025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tx2"/>
                </a:solidFill>
              </a:defRPr>
            </a:lvl1pPr>
          </a:lstStyle>
          <a:p>
            <a:r>
              <a:rPr lang="en-IN" dirty="0"/>
              <a:t>www.eckhauboldlaxmi.com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FE1910-8AD0-4DAA-BE26-07169ACD379C}" type="slidenum">
              <a:rPr lang="en-IN" smtClean="0"/>
              <a:t>‹nº›</a:t>
            </a:fld>
            <a:endParaRPr lang="en-IN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9432" y="49711"/>
            <a:ext cx="937863" cy="937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704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Bar dir="vert"/>
      </p:transition>
    </mc:Choice>
    <mc:Fallback xmlns="">
      <p:transition spd="slow">
        <p:randomBar dir="vert"/>
      </p:transition>
    </mc:Fallback>
  </mc:AlternateConten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2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009A5D-889A-4923-AA48-36D0F100C77F}" type="datetimeFigureOut">
              <a:rPr lang="en-IN" smtClean="0"/>
              <a:t>18-12-2025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A64BDE-E277-4EB7-8AEE-44EDF253B485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00830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microsoft.com/office/2007/relationships/hdphoto" Target="../media/hdphoto3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microsoft.com/office/2007/relationships/hdphoto" Target="../media/hdphoto4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microsoft.com/office/2007/relationships/hdphoto" Target="../media/hdphoto5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microsoft.com/office/2007/relationships/hdphoto" Target="../media/hdphoto6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2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30.jpeg"/><Relationship Id="rId4" Type="http://schemas.openxmlformats.org/officeDocument/2006/relationships/image" Target="../media/image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31.jpeg"/><Relationship Id="rId4" Type="http://schemas.openxmlformats.org/officeDocument/2006/relationships/image" Target="../media/image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32.jpeg"/><Relationship Id="rId4" Type="http://schemas.openxmlformats.org/officeDocument/2006/relationships/image" Target="../media/image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33.jpeg"/><Relationship Id="rId4" Type="http://schemas.openxmlformats.org/officeDocument/2006/relationships/image" Target="../media/image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29.jpeg"/><Relationship Id="rId4" Type="http://schemas.openxmlformats.org/officeDocument/2006/relationships/image" Target="../media/image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5536" y="135664"/>
            <a:ext cx="7056784" cy="801592"/>
          </a:xfrm>
        </p:spPr>
        <p:txBody>
          <a:bodyPr/>
          <a:lstStyle/>
          <a:p>
            <a:r>
              <a:rPr lang="en-IN" dirty="0">
                <a:solidFill>
                  <a:schemeClr val="tx2"/>
                </a:solidFill>
              </a:rPr>
              <a:t>ECK</a:t>
            </a:r>
            <a:r>
              <a:rPr lang="en-IN" dirty="0">
                <a:solidFill>
                  <a:schemeClr val="accent1">
                    <a:lumMod val="50000"/>
                  </a:schemeClr>
                </a:solidFill>
              </a:rPr>
              <a:t> HAUBOLD &amp; LAXMI</a:t>
            </a: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6472932" y="4782418"/>
            <a:ext cx="2664296" cy="360040"/>
          </a:xfrm>
        </p:spPr>
        <p:txBody>
          <a:bodyPr/>
          <a:lstStyle/>
          <a:p>
            <a:pPr algn="ctr"/>
            <a:r>
              <a:rPr lang="en-IN" sz="1600" b="1" dirty="0">
                <a:solidFill>
                  <a:schemeClr val="tx2"/>
                </a:solidFill>
              </a:rPr>
              <a:t> www.eckhauboldlaxmi.com 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419872" y="1013456"/>
            <a:ext cx="3050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000" dirty="0">
                <a:solidFill>
                  <a:schemeClr val="tx2">
                    <a:lumMod val="75000"/>
                  </a:schemeClr>
                </a:solidFill>
              </a:rPr>
              <a:t>Engineering Innovation </a:t>
            </a: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1701155" y="4587974"/>
            <a:ext cx="5038576" cy="4569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dirty="0">
                <a:solidFill>
                  <a:schemeClr val="tx2"/>
                </a:solidFill>
              </a:rPr>
              <a:t>Calandra </a:t>
            </a:r>
            <a:r>
              <a:rPr lang="en-IN" dirty="0" err="1">
                <a:solidFill>
                  <a:schemeClr val="tx2"/>
                </a:solidFill>
              </a:rPr>
              <a:t>marca</a:t>
            </a:r>
            <a:r>
              <a:rPr lang="en-IN" dirty="0">
                <a:solidFill>
                  <a:schemeClr val="tx2"/>
                </a:solidFill>
              </a:rPr>
              <a:t> EHL</a:t>
            </a:r>
            <a:endParaRPr lang="en-IN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4311" y="1499225"/>
            <a:ext cx="4332265" cy="3111991"/>
          </a:xfrm>
          <a:prstGeom prst="rect">
            <a:avLst/>
          </a:prstGeom>
        </p:spPr>
      </p:pic>
      <p:pic>
        <p:nvPicPr>
          <p:cNvPr id="4" name="Imagem 3" descr="Logotipo, nome da empresa&#10;&#10;Descrição gerada automaticamente">
            <a:extLst>
              <a:ext uri="{FF2B5EF4-FFF2-40B4-BE49-F238E27FC236}">
                <a16:creationId xmlns:a16="http://schemas.microsoft.com/office/drawing/2014/main" id="{316339C4-2526-481A-8AB7-BD799EE53B1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4863" y="2787774"/>
            <a:ext cx="1140433" cy="1163333"/>
          </a:xfrm>
          <a:prstGeom prst="rect">
            <a:avLst/>
          </a:prstGeom>
        </p:spPr>
      </p:pic>
      <p:sp>
        <p:nvSpPr>
          <p:cNvPr id="14" name="Footer Placeholder 9">
            <a:extLst>
              <a:ext uri="{FF2B5EF4-FFF2-40B4-BE49-F238E27FC236}">
                <a16:creationId xmlns:a16="http://schemas.microsoft.com/office/drawing/2014/main" id="{C5C93358-C7E3-41A6-9182-79C880146EC7}"/>
              </a:ext>
            </a:extLst>
          </p:cNvPr>
          <p:cNvSpPr txBox="1">
            <a:spLocks/>
          </p:cNvSpPr>
          <p:nvPr/>
        </p:nvSpPr>
        <p:spPr>
          <a:xfrm>
            <a:off x="7089689" y="3793658"/>
            <a:ext cx="2008733" cy="36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6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dirty="0"/>
              <a:t> +55 31 9 9864-8891</a:t>
            </a:r>
          </a:p>
        </p:txBody>
      </p:sp>
      <p:pic>
        <p:nvPicPr>
          <p:cNvPr id="15" name="Imagem 14" descr="Ícone&#10;&#10;Descrição gerada automaticamente">
            <a:extLst>
              <a:ext uri="{FF2B5EF4-FFF2-40B4-BE49-F238E27FC236}">
                <a16:creationId xmlns:a16="http://schemas.microsoft.com/office/drawing/2014/main" id="{0F8D0165-7ECF-4AAF-9C3F-2930821FBE5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4134" y="3878425"/>
            <a:ext cx="434169" cy="255347"/>
          </a:xfrm>
          <a:prstGeom prst="rect">
            <a:avLst/>
          </a:prstGeom>
        </p:spPr>
      </p:pic>
      <p:pic>
        <p:nvPicPr>
          <p:cNvPr id="7" name="Imagem 6" descr="Logotipo&#10;&#10;Descrição gerada automaticamente">
            <a:extLst>
              <a:ext uri="{FF2B5EF4-FFF2-40B4-BE49-F238E27FC236}">
                <a16:creationId xmlns:a16="http://schemas.microsoft.com/office/drawing/2014/main" id="{3C506E77-99BA-43F4-A6E5-0B76DAE94FA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4691" y="0"/>
            <a:ext cx="1639309" cy="989802"/>
          </a:xfrm>
          <a:prstGeom prst="rect">
            <a:avLst/>
          </a:prstGeom>
        </p:spPr>
      </p:pic>
      <p:sp>
        <p:nvSpPr>
          <p:cNvPr id="3" name="Footer Placeholder 9">
            <a:extLst>
              <a:ext uri="{FF2B5EF4-FFF2-40B4-BE49-F238E27FC236}">
                <a16:creationId xmlns:a16="http://schemas.microsoft.com/office/drawing/2014/main" id="{AC421BC3-7982-5B64-A6FE-A75032FDE897}"/>
              </a:ext>
            </a:extLst>
          </p:cNvPr>
          <p:cNvSpPr txBox="1">
            <a:spLocks/>
          </p:cNvSpPr>
          <p:nvPr/>
        </p:nvSpPr>
        <p:spPr>
          <a:xfrm>
            <a:off x="6472932" y="4238465"/>
            <a:ext cx="2664296" cy="36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6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dirty="0"/>
              <a:t>texfield@texfield.com.br</a:t>
            </a:r>
          </a:p>
        </p:txBody>
      </p:sp>
    </p:spTree>
    <p:extLst>
      <p:ext uri="{BB962C8B-B14F-4D97-AF65-F5344CB8AC3E}">
        <p14:creationId xmlns:p14="http://schemas.microsoft.com/office/powerpoint/2010/main" val="3849641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Bar dir="vert"/>
      </p:transition>
    </mc:Choice>
    <mc:Fallback xmlns="">
      <p:transition spd="slow">
        <p:randomBar dir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Calandra de 5 </a:t>
            </a:r>
            <a:r>
              <a:rPr lang="en-IN" dirty="0" err="1"/>
              <a:t>cilindros</a:t>
            </a:r>
            <a:endParaRPr lang="en-IN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059582"/>
            <a:ext cx="6211752" cy="3744416"/>
          </a:xfrm>
        </p:spPr>
      </p:pic>
      <p:pic>
        <p:nvPicPr>
          <p:cNvPr id="4" name="Imagem 3" descr="Logotipo&#10;&#10;Descrição gerada automaticamente">
            <a:extLst>
              <a:ext uri="{FF2B5EF4-FFF2-40B4-BE49-F238E27FC236}">
                <a16:creationId xmlns:a16="http://schemas.microsoft.com/office/drawing/2014/main" id="{B1A96FBE-64BC-408F-A1C8-ADAB6B10A5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4691" y="0"/>
            <a:ext cx="1639309" cy="989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732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Bar dir="vert"/>
      </p:transition>
    </mc:Choice>
    <mc:Fallback xmlns="">
      <p:transition spd="slow">
        <p:randomBar dir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IN" sz="3200" dirty="0" err="1"/>
              <a:t>Características</a:t>
            </a:r>
            <a:r>
              <a:rPr lang="en-IN" sz="3200" dirty="0"/>
              <a:t> da </a:t>
            </a:r>
            <a:r>
              <a:rPr lang="en-IN" sz="3200" dirty="0" err="1"/>
              <a:t>calandra</a:t>
            </a:r>
            <a:r>
              <a:rPr lang="en-IN" sz="3200" dirty="0"/>
              <a:t> de 5 </a:t>
            </a:r>
            <a:r>
              <a:rPr lang="en-IN" sz="3200" dirty="0" err="1"/>
              <a:t>cilindros</a:t>
            </a:r>
            <a:r>
              <a:rPr lang="en-IN" sz="3200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pt-BR" dirty="0"/>
              <a:t>Variante de calandra universal têxtil.</a:t>
            </a:r>
          </a:p>
          <a:p>
            <a:r>
              <a:rPr lang="pt-BR" dirty="0"/>
              <a:t>Faz o acabamento de ambos os lados do tecido.</a:t>
            </a:r>
          </a:p>
          <a:p>
            <a:r>
              <a:rPr lang="pt-BR" dirty="0"/>
              <a:t>Adequada para tecidos de algodão.</a:t>
            </a:r>
          </a:p>
          <a:p>
            <a:r>
              <a:rPr lang="pt-BR" dirty="0"/>
              <a:t>Máquina de alta velocidade e alta produtividade.</a:t>
            </a:r>
          </a:p>
          <a:p>
            <a:r>
              <a:rPr lang="pt-BR" dirty="0"/>
              <a:t>Usado principalmente para tecido de algodão tinto e estampado.</a:t>
            </a:r>
          </a:p>
          <a:p>
            <a:r>
              <a:rPr lang="pt-BR" dirty="0"/>
              <a:t>Fornece flexibilidade no acabamento para o usuário final.</a:t>
            </a:r>
            <a:endParaRPr lang="en-IN" dirty="0"/>
          </a:p>
        </p:txBody>
      </p:sp>
      <p:pic>
        <p:nvPicPr>
          <p:cNvPr id="4" name="Imagem 3" descr="Logotipo&#10;&#10;Descrição gerada automaticamente">
            <a:extLst>
              <a:ext uri="{FF2B5EF4-FFF2-40B4-BE49-F238E27FC236}">
                <a16:creationId xmlns:a16="http://schemas.microsoft.com/office/drawing/2014/main" id="{7F65DB55-E06E-437B-AD50-3795366FE2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4691" y="0"/>
            <a:ext cx="1639309" cy="989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30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Bar dir="vert"/>
      </p:transition>
    </mc:Choice>
    <mc:Fallback xmlns="">
      <p:transition spd="slow">
        <p:randomBar dir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IN" sz="4000" dirty="0" err="1"/>
              <a:t>Vantagens</a:t>
            </a:r>
            <a:r>
              <a:rPr lang="en-IN" sz="4000" dirty="0"/>
              <a:t> da </a:t>
            </a:r>
            <a:r>
              <a:rPr lang="en-IN" sz="4000" dirty="0" err="1"/>
              <a:t>calandra</a:t>
            </a:r>
            <a:r>
              <a:rPr lang="en-IN" sz="4000" dirty="0"/>
              <a:t> EHL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t-BR" dirty="0"/>
              <a:t>Excelência em Engenharia de fabricação.</a:t>
            </a:r>
          </a:p>
          <a:p>
            <a:r>
              <a:rPr lang="pt-BR" dirty="0"/>
              <a:t>Estrutura robusta.</a:t>
            </a:r>
          </a:p>
          <a:p>
            <a:r>
              <a:rPr lang="pt-BR" dirty="0"/>
              <a:t>Máquina de alta produtividade.</a:t>
            </a:r>
          </a:p>
          <a:p>
            <a:r>
              <a:rPr lang="pt-BR" dirty="0"/>
              <a:t>Rolamentos com tecnologia própria.</a:t>
            </a:r>
          </a:p>
          <a:p>
            <a:r>
              <a:rPr lang="pt-BR" dirty="0"/>
              <a:t>Cilindros com tecnologia própria.</a:t>
            </a:r>
          </a:p>
          <a:p>
            <a:r>
              <a:rPr lang="pt-BR" dirty="0"/>
              <a:t>Parte hidráulica com tecnologia própria.</a:t>
            </a:r>
          </a:p>
          <a:p>
            <a:r>
              <a:rPr lang="pt-BR" dirty="0"/>
              <a:t>Máquina completa com todos os acessórios.</a:t>
            </a:r>
            <a:endParaRPr lang="en-IN" dirty="0"/>
          </a:p>
        </p:txBody>
      </p:sp>
      <p:pic>
        <p:nvPicPr>
          <p:cNvPr id="4" name="Imagem 3" descr="Logotipo&#10;&#10;Descrição gerada automaticamente">
            <a:extLst>
              <a:ext uri="{FF2B5EF4-FFF2-40B4-BE49-F238E27FC236}">
                <a16:creationId xmlns:a16="http://schemas.microsoft.com/office/drawing/2014/main" id="{DADD7F94-DB3C-4759-ADDE-A1C05010F9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4691" y="0"/>
            <a:ext cx="1639309" cy="989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062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Bar dir="vert"/>
      </p:transition>
    </mc:Choice>
    <mc:Fallback xmlns="">
      <p:transition spd="slow">
        <p:randomBar dir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116" y="123478"/>
            <a:ext cx="7442820" cy="857250"/>
          </a:xfrm>
        </p:spPr>
        <p:txBody>
          <a:bodyPr>
            <a:normAutofit/>
          </a:bodyPr>
          <a:lstStyle/>
          <a:p>
            <a:pPr algn="l"/>
            <a:r>
              <a:rPr lang="en-IN" sz="3600" dirty="0" err="1"/>
              <a:t>Estrutura</a:t>
            </a:r>
            <a:r>
              <a:rPr lang="en-IN" sz="3600" dirty="0"/>
              <a:t> </a:t>
            </a:r>
            <a:r>
              <a:rPr lang="en-IN" sz="3600" dirty="0" err="1"/>
              <a:t>robusta</a:t>
            </a:r>
            <a:r>
              <a:rPr lang="en-IN" sz="3600" dirty="0"/>
              <a:t>.</a:t>
            </a:r>
            <a:endParaRPr lang="en-IN" sz="3400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96" r="14349"/>
          <a:stretch/>
        </p:blipFill>
        <p:spPr>
          <a:xfrm>
            <a:off x="3154412" y="1346010"/>
            <a:ext cx="4749800" cy="3241964"/>
          </a:xfr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444204" y="1275606"/>
            <a:ext cx="2674788" cy="33226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N" sz="3400" dirty="0" err="1"/>
              <a:t>Excelente</a:t>
            </a:r>
            <a:r>
              <a:rPr lang="en-IN" sz="3400" dirty="0"/>
              <a:t> </a:t>
            </a:r>
            <a:r>
              <a:rPr lang="en-IN" sz="3400" dirty="0" err="1"/>
              <a:t>estrutura</a:t>
            </a:r>
            <a:endParaRPr lang="en-IN" sz="3400" dirty="0"/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N" sz="3400" dirty="0" err="1"/>
              <a:t>Feita</a:t>
            </a:r>
            <a:r>
              <a:rPr lang="en-IN" sz="3400" dirty="0"/>
              <a:t> </a:t>
            </a:r>
            <a:r>
              <a:rPr lang="en-IN" sz="3400" dirty="0" err="1"/>
              <a:t>em</a:t>
            </a:r>
            <a:r>
              <a:rPr lang="en-IN" sz="3400" dirty="0"/>
              <a:t> metal de </a:t>
            </a:r>
            <a:r>
              <a:rPr lang="en-IN" sz="3400" dirty="0" err="1"/>
              <a:t>perfil</a:t>
            </a:r>
            <a:r>
              <a:rPr lang="en-IN" sz="3400" dirty="0"/>
              <a:t> </a:t>
            </a:r>
            <a:r>
              <a:rPr lang="en-IN" sz="3400" dirty="0" err="1"/>
              <a:t>sólido</a:t>
            </a:r>
            <a:r>
              <a:rPr lang="en-IN" sz="3400" dirty="0"/>
              <a:t>. </a:t>
            </a:r>
          </a:p>
        </p:txBody>
      </p:sp>
      <p:pic>
        <p:nvPicPr>
          <p:cNvPr id="5" name="Imagem 4" descr="Logotipo&#10;&#10;Descrição gerada automaticamente">
            <a:extLst>
              <a:ext uri="{FF2B5EF4-FFF2-40B4-BE49-F238E27FC236}">
                <a16:creationId xmlns:a16="http://schemas.microsoft.com/office/drawing/2014/main" id="{D0941273-E5C0-4119-93DC-6E0B9B1B0F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4691" y="0"/>
            <a:ext cx="1639309" cy="989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222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Bar dir="vert"/>
      </p:transition>
    </mc:Choice>
    <mc:Fallback xmlns="">
      <p:transition spd="slow">
        <p:randomBar dir="vert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IN" sz="3600" dirty="0" err="1"/>
              <a:t>Estrutura</a:t>
            </a:r>
            <a:r>
              <a:rPr lang="en-IN" sz="3600" dirty="0"/>
              <a:t> </a:t>
            </a:r>
            <a:r>
              <a:rPr lang="en-IN" sz="3600" dirty="0" err="1"/>
              <a:t>robusta</a:t>
            </a:r>
            <a:r>
              <a:rPr lang="en-IN" sz="3600" dirty="0"/>
              <a:t>.</a:t>
            </a:r>
            <a:endParaRPr lang="en-IN" sz="34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1193899"/>
            <a:ext cx="4536504" cy="3394075"/>
          </a:xfr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504404" y="1563638"/>
            <a:ext cx="2592288" cy="25202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N" sz="2800" dirty="0" err="1"/>
              <a:t>Construção</a:t>
            </a:r>
            <a:r>
              <a:rPr lang="en-IN" sz="2800" dirty="0"/>
              <a:t> compacta.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N" sz="2800" dirty="0" err="1"/>
              <a:t>Isolamento</a:t>
            </a:r>
            <a:r>
              <a:rPr lang="en-IN" sz="2800" dirty="0"/>
              <a:t> para </a:t>
            </a:r>
            <a:r>
              <a:rPr lang="en-IN" sz="2800" dirty="0" err="1"/>
              <a:t>prevenção</a:t>
            </a:r>
            <a:r>
              <a:rPr lang="en-IN" sz="2800" dirty="0"/>
              <a:t> de </a:t>
            </a:r>
            <a:r>
              <a:rPr lang="en-IN" sz="2800" dirty="0" err="1"/>
              <a:t>ferrugem</a:t>
            </a:r>
            <a:r>
              <a:rPr lang="en-IN" sz="2800" dirty="0"/>
              <a:t> e </a:t>
            </a:r>
            <a:r>
              <a:rPr lang="en-IN" sz="2800" dirty="0" err="1"/>
              <a:t>vibração</a:t>
            </a:r>
            <a:endParaRPr lang="en-IN" sz="2800" dirty="0"/>
          </a:p>
        </p:txBody>
      </p:sp>
      <p:pic>
        <p:nvPicPr>
          <p:cNvPr id="6" name="Imagem 5" descr="Logotipo&#10;&#10;Descrição gerada automaticamente">
            <a:extLst>
              <a:ext uri="{FF2B5EF4-FFF2-40B4-BE49-F238E27FC236}">
                <a16:creationId xmlns:a16="http://schemas.microsoft.com/office/drawing/2014/main" id="{B16A351F-B5D4-4215-9544-45598BCA88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4691" y="0"/>
            <a:ext cx="1639309" cy="989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083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Bar dir="vert"/>
      </p:transition>
    </mc:Choice>
    <mc:Fallback xmlns="">
      <p:transition spd="slow">
        <p:randomBar dir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IN" sz="3600" dirty="0"/>
              <a:t>    </a:t>
            </a:r>
            <a:r>
              <a:rPr lang="en-IN" sz="3600" dirty="0" err="1"/>
              <a:t>Estrutura</a:t>
            </a:r>
            <a:r>
              <a:rPr lang="en-IN" sz="3600" dirty="0"/>
              <a:t> </a:t>
            </a:r>
            <a:r>
              <a:rPr lang="en-IN" sz="3600" dirty="0" err="1"/>
              <a:t>robusta</a:t>
            </a:r>
            <a:r>
              <a:rPr lang="en-IN" sz="3600" dirty="0"/>
              <a:t>. </a:t>
            </a:r>
            <a:endParaRPr lang="en-IN" sz="34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49" r="18501"/>
          <a:stretch/>
        </p:blipFill>
        <p:spPr>
          <a:xfrm>
            <a:off x="3131840" y="1175311"/>
            <a:ext cx="4752528" cy="3391593"/>
          </a:xfrm>
        </p:spPr>
      </p:pic>
      <p:sp>
        <p:nvSpPr>
          <p:cNvPr id="3" name="Rectangle 2"/>
          <p:cNvSpPr/>
          <p:nvPr/>
        </p:nvSpPr>
        <p:spPr>
          <a:xfrm>
            <a:off x="481065" y="1347614"/>
            <a:ext cx="250676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sz="2400" dirty="0"/>
              <a:t>Exterior </a:t>
            </a:r>
            <a:r>
              <a:rPr lang="en-IN" sz="2400" dirty="0" err="1"/>
              <a:t>totalmente</a:t>
            </a:r>
            <a:r>
              <a:rPr lang="en-IN" sz="2400" dirty="0"/>
              <a:t> </a:t>
            </a:r>
            <a:r>
              <a:rPr lang="en-IN" sz="2400" dirty="0" err="1"/>
              <a:t>planejado</a:t>
            </a:r>
            <a:endParaRPr lang="en-IN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sz="2400" dirty="0" err="1"/>
              <a:t>Recoberto</a:t>
            </a:r>
            <a:r>
              <a:rPr lang="en-IN" sz="2400" dirty="0"/>
              <a:t> com anti </a:t>
            </a:r>
            <a:r>
              <a:rPr lang="en-IN" sz="2400" dirty="0" err="1"/>
              <a:t>ferrugem</a:t>
            </a:r>
            <a:endParaRPr lang="en-IN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sz="2400" dirty="0" err="1"/>
              <a:t>Excelente</a:t>
            </a:r>
            <a:r>
              <a:rPr lang="en-IN" sz="2400" dirty="0"/>
              <a:t> </a:t>
            </a:r>
            <a:r>
              <a:rPr lang="en-IN" sz="2400" dirty="0" err="1"/>
              <a:t>revestimento</a:t>
            </a:r>
            <a:r>
              <a:rPr lang="en-IN" sz="2400" dirty="0"/>
              <a:t> exterior</a:t>
            </a:r>
          </a:p>
        </p:txBody>
      </p:sp>
      <p:pic>
        <p:nvPicPr>
          <p:cNvPr id="6" name="Imagem 5" descr="Logotipo&#10;&#10;Descrição gerada automaticamente">
            <a:extLst>
              <a:ext uri="{FF2B5EF4-FFF2-40B4-BE49-F238E27FC236}">
                <a16:creationId xmlns:a16="http://schemas.microsoft.com/office/drawing/2014/main" id="{34A9E0A8-FF08-4EAF-8CC2-8E367053E16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4691" y="0"/>
            <a:ext cx="1639309" cy="989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727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Bar dir="vert"/>
      </p:transition>
    </mc:Choice>
    <mc:Fallback xmlns="">
      <p:transition spd="slow">
        <p:randomBar dir="vert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IN" sz="3600" dirty="0" err="1"/>
              <a:t>Máquina</a:t>
            </a:r>
            <a:r>
              <a:rPr lang="en-IN" sz="3600" dirty="0"/>
              <a:t> de </a:t>
            </a:r>
            <a:r>
              <a:rPr lang="en-IN" sz="3600" dirty="0" err="1"/>
              <a:t>alta</a:t>
            </a:r>
            <a:r>
              <a:rPr lang="en-IN" sz="3600" dirty="0"/>
              <a:t> </a:t>
            </a:r>
            <a:r>
              <a:rPr lang="en-IN" sz="3600" dirty="0" err="1"/>
              <a:t>produção</a:t>
            </a:r>
            <a:r>
              <a:rPr lang="en-IN" sz="3600" dirty="0"/>
              <a:t>. </a:t>
            </a:r>
            <a:endParaRPr lang="en-IN" sz="3400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107504" y="1635648"/>
            <a:ext cx="3528392" cy="24560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/>
              <a:t>Eixo </a:t>
            </a:r>
            <a:r>
              <a:rPr lang="pt-BR" sz="2400" dirty="0" err="1"/>
              <a:t>Cardan</a:t>
            </a:r>
            <a:endParaRPr lang="pt-BR" sz="2400" dirty="0"/>
          </a:p>
          <a:p>
            <a:r>
              <a:rPr lang="pt-BR" sz="2400" dirty="0"/>
              <a:t>A maneira mais segura de transmissão de energia.</a:t>
            </a:r>
          </a:p>
          <a:p>
            <a:r>
              <a:rPr lang="pt-BR" sz="2400" dirty="0"/>
              <a:t>Quase sem manutenção.</a:t>
            </a:r>
            <a:endParaRPr lang="en-IN" sz="2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1394618"/>
            <a:ext cx="4536504" cy="3420834"/>
          </a:xfrm>
          <a:prstGeom prst="rect">
            <a:avLst/>
          </a:prstGeom>
        </p:spPr>
      </p:pic>
      <p:pic>
        <p:nvPicPr>
          <p:cNvPr id="5" name="Imagem 4" descr="Logotipo&#10;&#10;Descrição gerada automaticamente">
            <a:extLst>
              <a:ext uri="{FF2B5EF4-FFF2-40B4-BE49-F238E27FC236}">
                <a16:creationId xmlns:a16="http://schemas.microsoft.com/office/drawing/2014/main" id="{CADE7B50-BAF6-40F1-AC43-6147F6C5D2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4691" y="0"/>
            <a:ext cx="1639309" cy="989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862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Bar dir="vert"/>
      </p:transition>
    </mc:Choice>
    <mc:Fallback xmlns="">
      <p:transition spd="slow">
        <p:randomBar dir="vert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23478"/>
            <a:ext cx="7488832" cy="857250"/>
          </a:xfrm>
        </p:spPr>
        <p:txBody>
          <a:bodyPr>
            <a:normAutofit/>
          </a:bodyPr>
          <a:lstStyle/>
          <a:p>
            <a:r>
              <a:rPr lang="pt-BR" sz="2800" dirty="0"/>
              <a:t>Rolamentos com tecnologia própria</a:t>
            </a:r>
            <a:endParaRPr lang="en-IN" sz="2800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539552" y="1419622"/>
            <a:ext cx="2772816" cy="33123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pt-BR" sz="2800" dirty="0"/>
              <a:t>Estrutura em liga de aço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pt-BR" sz="2800" dirty="0"/>
              <a:t>Usinagem de Precisão 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pt-BR" sz="2800" dirty="0"/>
              <a:t>Tolerância do rolamento - G7 garante o encaixe adequado do rolamento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pt-BR" sz="2800" dirty="0"/>
              <a:t>Bem como melhorar a vida útil do rolamento.</a:t>
            </a:r>
            <a:endParaRPr lang="en-IN" sz="2800" dirty="0"/>
          </a:p>
        </p:txBody>
      </p:sp>
      <p:pic>
        <p:nvPicPr>
          <p:cNvPr id="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707904" y="1205632"/>
            <a:ext cx="3980967" cy="33940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Imagem 4" descr="Logotipo&#10;&#10;Descrição gerada automaticamente">
            <a:extLst>
              <a:ext uri="{FF2B5EF4-FFF2-40B4-BE49-F238E27FC236}">
                <a16:creationId xmlns:a16="http://schemas.microsoft.com/office/drawing/2014/main" id="{EAB68CC2-80B7-4A17-A7BC-3E983B64A5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4691" y="0"/>
            <a:ext cx="1639309" cy="989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631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Bar dir="vert"/>
      </p:transition>
    </mc:Choice>
    <mc:Fallback xmlns="">
      <p:transition spd="slow">
        <p:randomBar dir="vert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710" y="163957"/>
            <a:ext cx="6624736" cy="857250"/>
          </a:xfrm>
        </p:spPr>
        <p:txBody>
          <a:bodyPr>
            <a:normAutofit/>
          </a:bodyPr>
          <a:lstStyle/>
          <a:p>
            <a:r>
              <a:rPr lang="pt-BR" sz="2200" dirty="0"/>
              <a:t>Recurso exclusivo que facilita a remoção e montagem de rolos</a:t>
            </a:r>
            <a:r>
              <a:rPr lang="en-IN" sz="2200" dirty="0"/>
              <a:t>. 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200151"/>
            <a:ext cx="7355160" cy="3394472"/>
          </a:xfrm>
        </p:spPr>
        <p:txBody>
          <a:bodyPr/>
          <a:lstStyle/>
          <a:p>
            <a:endParaRPr lang="en-IN" dirty="0"/>
          </a:p>
        </p:txBody>
      </p:sp>
      <p:grpSp>
        <p:nvGrpSpPr>
          <p:cNvPr id="5" name="Group 4"/>
          <p:cNvGrpSpPr/>
          <p:nvPr/>
        </p:nvGrpSpPr>
        <p:grpSpPr>
          <a:xfrm>
            <a:off x="670422" y="1315862"/>
            <a:ext cx="6997922" cy="3235056"/>
            <a:chOff x="681262" y="1315863"/>
            <a:chExt cx="7723786" cy="3235056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4510832" y="1315863"/>
              <a:ext cx="3894216" cy="3203306"/>
            </a:xfrm>
            <a:prstGeom prst="rect">
              <a:avLst/>
            </a:prstGeom>
            <a:ln w="88900" cap="sq" cmpd="thickThin">
              <a:solidFill>
                <a:srgbClr val="00000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pic>
          <p:nvPicPr>
            <p:cNvPr id="10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681262" y="1347614"/>
              <a:ext cx="3583553" cy="3203305"/>
            </a:xfrm>
            <a:prstGeom prst="rect">
              <a:avLst/>
            </a:prstGeom>
            <a:ln w="88900" cap="sq" cmpd="thickThin">
              <a:solidFill>
                <a:srgbClr val="00000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</p:grpSp>
      <p:pic>
        <p:nvPicPr>
          <p:cNvPr id="7" name="Imagem 6" descr="Logotipo&#10;&#10;Descrição gerada automaticamente">
            <a:extLst>
              <a:ext uri="{FF2B5EF4-FFF2-40B4-BE49-F238E27FC236}">
                <a16:creationId xmlns:a16="http://schemas.microsoft.com/office/drawing/2014/main" id="{91305385-6FAC-4FC9-A828-FA3485DC78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4691" y="0"/>
            <a:ext cx="1639309" cy="989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312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Bar dir="vert"/>
      </p:transition>
    </mc:Choice>
    <mc:Fallback xmlns="">
      <p:transition spd="slow">
        <p:randomBar dir="vert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IN" sz="3600" dirty="0"/>
              <a:t>   </a:t>
            </a:r>
            <a:r>
              <a:rPr lang="en-IN" sz="3600" dirty="0" err="1"/>
              <a:t>Cilindros</a:t>
            </a:r>
            <a:r>
              <a:rPr lang="en-IN" sz="3600" dirty="0"/>
              <a:t> de </a:t>
            </a:r>
            <a:r>
              <a:rPr lang="en-IN" sz="3600" dirty="0" err="1"/>
              <a:t>fabricação</a:t>
            </a:r>
            <a:r>
              <a:rPr lang="en-IN" sz="3600" dirty="0"/>
              <a:t> </a:t>
            </a:r>
            <a:r>
              <a:rPr lang="en-IN" sz="3600" dirty="0" err="1"/>
              <a:t>própria</a:t>
            </a:r>
            <a:r>
              <a:rPr lang="en-IN" sz="3600" dirty="0"/>
              <a:t>. </a:t>
            </a:r>
            <a:endParaRPr lang="en-IN" sz="34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4" t="22882" r="15761" b="12534"/>
          <a:stretch/>
        </p:blipFill>
        <p:spPr>
          <a:xfrm>
            <a:off x="2987829" y="1347614"/>
            <a:ext cx="4896540" cy="3321918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179512" y="1347614"/>
            <a:ext cx="2808312" cy="30243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pt-BR" sz="3200" dirty="0"/>
              <a:t>Cilindros de algodão resistente.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pt-BR" sz="3200" dirty="0"/>
              <a:t>Preenchido com o melhor algodão de fibra longa e título fino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pt-BR" sz="3200" dirty="0"/>
              <a:t>O eixo central é sólido de material de grau C45</a:t>
            </a:r>
            <a:endParaRPr lang="en-IN" sz="2000" dirty="0"/>
          </a:p>
        </p:txBody>
      </p:sp>
      <p:pic>
        <p:nvPicPr>
          <p:cNvPr id="5" name="Imagem 4" descr="Logotipo&#10;&#10;Descrição gerada automaticamente">
            <a:extLst>
              <a:ext uri="{FF2B5EF4-FFF2-40B4-BE49-F238E27FC236}">
                <a16:creationId xmlns:a16="http://schemas.microsoft.com/office/drawing/2014/main" id="{D7C033E0-6B1C-4482-9297-7E8243CE65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4691" y="0"/>
            <a:ext cx="1639309" cy="989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207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Bar dir="vert"/>
      </p:transition>
    </mc:Choice>
    <mc:Fallback xmlns="">
      <p:transition spd="slow">
        <p:randomBar dir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23478"/>
            <a:ext cx="7344816" cy="857250"/>
          </a:xfrm>
        </p:spPr>
        <p:txBody>
          <a:bodyPr/>
          <a:lstStyle/>
          <a:p>
            <a:r>
              <a:rPr lang="en-IN" dirty="0" err="1"/>
              <a:t>Índice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IN" dirty="0" err="1"/>
              <a:t>Introdução</a:t>
            </a:r>
            <a:r>
              <a:rPr lang="en-IN" dirty="0"/>
              <a:t>.</a:t>
            </a:r>
          </a:p>
          <a:p>
            <a:r>
              <a:rPr lang="en-IN" dirty="0"/>
              <a:t>O que é o </a:t>
            </a:r>
            <a:r>
              <a:rPr lang="en-IN" dirty="0" err="1"/>
              <a:t>processo</a:t>
            </a:r>
            <a:r>
              <a:rPr lang="en-IN" dirty="0"/>
              <a:t> de </a:t>
            </a:r>
            <a:r>
              <a:rPr lang="en-IN" dirty="0" err="1"/>
              <a:t>calandragem</a:t>
            </a:r>
            <a:r>
              <a:rPr lang="en-IN" dirty="0"/>
              <a:t>? </a:t>
            </a:r>
          </a:p>
          <a:p>
            <a:r>
              <a:rPr lang="en-IN" dirty="0" err="1"/>
              <a:t>Tipos</a:t>
            </a:r>
            <a:r>
              <a:rPr lang="en-IN" dirty="0"/>
              <a:t> de </a:t>
            </a:r>
            <a:r>
              <a:rPr lang="en-IN" dirty="0" err="1"/>
              <a:t>calandras</a:t>
            </a:r>
            <a:r>
              <a:rPr lang="en-IN" dirty="0"/>
              <a:t> </a:t>
            </a:r>
            <a:r>
              <a:rPr lang="en-IN" dirty="0" err="1"/>
              <a:t>marca</a:t>
            </a:r>
            <a:r>
              <a:rPr lang="en-IN" dirty="0"/>
              <a:t> EHL</a:t>
            </a:r>
          </a:p>
          <a:p>
            <a:r>
              <a:rPr lang="en-IN" dirty="0" err="1"/>
              <a:t>Vantagens</a:t>
            </a:r>
            <a:r>
              <a:rPr lang="en-IN" dirty="0"/>
              <a:t> das </a:t>
            </a:r>
            <a:r>
              <a:rPr lang="en-IN" dirty="0" err="1"/>
              <a:t>calandras</a:t>
            </a:r>
            <a:r>
              <a:rPr lang="en-IN" dirty="0"/>
              <a:t> </a:t>
            </a:r>
            <a:r>
              <a:rPr lang="en-IN" dirty="0" err="1"/>
              <a:t>marca</a:t>
            </a:r>
            <a:r>
              <a:rPr lang="en-IN" dirty="0"/>
              <a:t> EHL</a:t>
            </a:r>
          </a:p>
          <a:p>
            <a:r>
              <a:rPr lang="en-IN" dirty="0"/>
              <a:t>Outros </a:t>
            </a:r>
            <a:r>
              <a:rPr lang="en-IN" dirty="0" err="1"/>
              <a:t>produtos</a:t>
            </a:r>
            <a:r>
              <a:rPr lang="en-IN" dirty="0"/>
              <a:t>. </a:t>
            </a:r>
          </a:p>
          <a:p>
            <a:r>
              <a:rPr lang="en-IN" dirty="0" err="1"/>
              <a:t>Contatos</a:t>
            </a:r>
            <a:r>
              <a:rPr lang="en-IN" dirty="0"/>
              <a:t>.</a:t>
            </a:r>
          </a:p>
          <a:p>
            <a:endParaRPr lang="en-IN" dirty="0"/>
          </a:p>
        </p:txBody>
      </p:sp>
      <p:pic>
        <p:nvPicPr>
          <p:cNvPr id="4" name="Imagem 3" descr="Logotipo&#10;&#10;Descrição gerada automaticamente">
            <a:extLst>
              <a:ext uri="{FF2B5EF4-FFF2-40B4-BE49-F238E27FC236}">
                <a16:creationId xmlns:a16="http://schemas.microsoft.com/office/drawing/2014/main" id="{4C6C4B45-6442-434C-8CCC-FA9CA54CBE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4691" y="0"/>
            <a:ext cx="1639309" cy="989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254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Bar dir="vert"/>
      </p:transition>
    </mc:Choice>
    <mc:Fallback xmlns="">
      <p:transition spd="slow">
        <p:randomBar dir="vert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IN" sz="3600" dirty="0"/>
              <a:t> </a:t>
            </a:r>
            <a:r>
              <a:rPr lang="en-IN" sz="3600" dirty="0" err="1"/>
              <a:t>Cilindros</a:t>
            </a:r>
            <a:r>
              <a:rPr lang="en-IN" sz="3600" dirty="0"/>
              <a:t> de </a:t>
            </a:r>
            <a:r>
              <a:rPr lang="en-IN" sz="3600" dirty="0" err="1"/>
              <a:t>fabricação</a:t>
            </a:r>
            <a:r>
              <a:rPr lang="en-IN" sz="3600" dirty="0"/>
              <a:t> </a:t>
            </a:r>
            <a:r>
              <a:rPr lang="en-IN" sz="3600" dirty="0" err="1"/>
              <a:t>própria</a:t>
            </a:r>
            <a:r>
              <a:rPr lang="en-IN" sz="3600" dirty="0"/>
              <a:t>. </a:t>
            </a:r>
            <a:endParaRPr lang="en-IN" sz="3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715" t="14916" b="11942"/>
          <a:stretch/>
        </p:blipFill>
        <p:spPr>
          <a:xfrm>
            <a:off x="2899420" y="1412690"/>
            <a:ext cx="4984948" cy="2894187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179512" y="1059582"/>
            <a:ext cx="2736304" cy="3600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pt-BR" sz="3200" dirty="0"/>
              <a:t>Cilindro de poliamida feito com a melhor luva europeia.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pt-BR" sz="3200" dirty="0"/>
              <a:t>Eixo sólido com revestimento especial.</a:t>
            </a:r>
            <a:endParaRPr lang="en-IN" sz="2000" dirty="0"/>
          </a:p>
        </p:txBody>
      </p:sp>
      <p:pic>
        <p:nvPicPr>
          <p:cNvPr id="5" name="Imagem 4" descr="Logotipo&#10;&#10;Descrição gerada automaticamente">
            <a:extLst>
              <a:ext uri="{FF2B5EF4-FFF2-40B4-BE49-F238E27FC236}">
                <a16:creationId xmlns:a16="http://schemas.microsoft.com/office/drawing/2014/main" id="{22AFB664-CB2F-4743-B656-BDFCBF4ABF1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4691" y="0"/>
            <a:ext cx="1639309" cy="989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167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Bar dir="vert"/>
      </p:transition>
    </mc:Choice>
    <mc:Fallback xmlns="">
      <p:transition spd="slow">
        <p:randomBar dir="vert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IN" sz="3600" dirty="0"/>
              <a:t> </a:t>
            </a:r>
            <a:r>
              <a:rPr lang="en-IN" sz="3600" dirty="0" err="1"/>
              <a:t>Cilindros</a:t>
            </a:r>
            <a:r>
              <a:rPr lang="en-IN" sz="3600" dirty="0"/>
              <a:t> de </a:t>
            </a:r>
            <a:r>
              <a:rPr lang="en-IN" sz="3600" dirty="0" err="1"/>
              <a:t>fabricação</a:t>
            </a:r>
            <a:r>
              <a:rPr lang="en-IN" sz="3600" dirty="0"/>
              <a:t> </a:t>
            </a:r>
            <a:r>
              <a:rPr lang="en-IN" sz="3600" dirty="0" err="1"/>
              <a:t>própria</a:t>
            </a:r>
            <a:r>
              <a:rPr lang="en-IN" sz="3600" dirty="0"/>
              <a:t>. </a:t>
            </a:r>
            <a:endParaRPr lang="en-IN" sz="3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8" r="15436"/>
          <a:stretch/>
        </p:blipFill>
        <p:spPr>
          <a:xfrm>
            <a:off x="3352800" y="1203598"/>
            <a:ext cx="4603575" cy="3648407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467544" y="1059582"/>
            <a:ext cx="2592288" cy="31683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3200" dirty="0"/>
              <a:t>Rolo de papel de lã feito com a melhor matéria-prima de papel de lã europeia</a:t>
            </a:r>
            <a:r>
              <a:rPr lang="en-IN" sz="3200" dirty="0"/>
              <a:t>.</a:t>
            </a:r>
            <a:endParaRPr lang="en-IN" sz="2000" dirty="0"/>
          </a:p>
        </p:txBody>
      </p:sp>
      <p:pic>
        <p:nvPicPr>
          <p:cNvPr id="7" name="Imagem 6" descr="Logotipo&#10;&#10;Descrição gerada automaticamente">
            <a:extLst>
              <a:ext uri="{FF2B5EF4-FFF2-40B4-BE49-F238E27FC236}">
                <a16:creationId xmlns:a16="http://schemas.microsoft.com/office/drawing/2014/main" id="{AE26E349-176F-4249-963F-BC3C3121D1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4691" y="0"/>
            <a:ext cx="1639309" cy="989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522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Bar dir="vert"/>
      </p:transition>
    </mc:Choice>
    <mc:Fallback xmlns="">
      <p:transition spd="slow">
        <p:randomBar dir="vert"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IN" sz="3600" dirty="0"/>
              <a:t> </a:t>
            </a:r>
            <a:r>
              <a:rPr lang="en-IN" sz="3600" dirty="0" err="1"/>
              <a:t>Cilindros</a:t>
            </a:r>
            <a:r>
              <a:rPr lang="en-IN" sz="3600" dirty="0"/>
              <a:t> de </a:t>
            </a:r>
            <a:r>
              <a:rPr lang="en-IN" sz="3600" dirty="0" err="1"/>
              <a:t>fabricação</a:t>
            </a:r>
            <a:r>
              <a:rPr lang="en-IN" sz="3600" dirty="0"/>
              <a:t> </a:t>
            </a:r>
            <a:r>
              <a:rPr lang="en-IN" sz="3600" dirty="0" err="1"/>
              <a:t>própria</a:t>
            </a:r>
            <a:r>
              <a:rPr lang="en-IN" sz="3600" dirty="0"/>
              <a:t>. </a:t>
            </a:r>
            <a:endParaRPr lang="en-IN" sz="3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755" y="1131590"/>
            <a:ext cx="4302472" cy="36004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6F574881-2167-432F-A2C0-666678A0C505}"/>
              </a:ext>
            </a:extLst>
          </p:cNvPr>
          <p:cNvSpPr txBox="1"/>
          <p:nvPr/>
        </p:nvSpPr>
        <p:spPr>
          <a:xfrm>
            <a:off x="4860032" y="1777628"/>
            <a:ext cx="41044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Cilindro de algodão híbrido</a:t>
            </a:r>
          </a:p>
          <a:p>
            <a:pPr algn="ctr"/>
            <a:r>
              <a:rPr lang="pt-BR" b="1" dirty="0"/>
              <a:t>Vantagens:</a:t>
            </a:r>
          </a:p>
          <a:p>
            <a:pPr algn="ctr"/>
            <a:r>
              <a:rPr lang="pt-BR" dirty="0"/>
              <a:t>Rolamentos de alta temperatura</a:t>
            </a:r>
          </a:p>
          <a:p>
            <a:pPr algn="ctr"/>
            <a:r>
              <a:rPr lang="pt-BR" dirty="0"/>
              <a:t>Rolamentos de alta capacidade de pressão</a:t>
            </a:r>
          </a:p>
          <a:p>
            <a:pPr algn="ctr"/>
            <a:r>
              <a:rPr lang="pt-BR" dirty="0"/>
              <a:t>Melhora na produção</a:t>
            </a:r>
          </a:p>
          <a:p>
            <a:pPr algn="ctr"/>
            <a:r>
              <a:rPr lang="pt-BR" dirty="0"/>
              <a:t>Mais resiliência</a:t>
            </a:r>
          </a:p>
          <a:p>
            <a:pPr algn="ctr"/>
            <a:r>
              <a:rPr lang="pt-BR" dirty="0"/>
              <a:t>Maior vida útil</a:t>
            </a:r>
          </a:p>
        </p:txBody>
      </p:sp>
      <p:pic>
        <p:nvPicPr>
          <p:cNvPr id="5" name="Imagem 4" descr="Logotipo&#10;&#10;Descrição gerada automaticamente">
            <a:extLst>
              <a:ext uri="{FF2B5EF4-FFF2-40B4-BE49-F238E27FC236}">
                <a16:creationId xmlns:a16="http://schemas.microsoft.com/office/drawing/2014/main" id="{91AC3621-25E1-4506-A273-D56B584F67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4691" y="0"/>
            <a:ext cx="1639309" cy="989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634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Bar dir="vert"/>
      </p:transition>
    </mc:Choice>
    <mc:Fallback xmlns="">
      <p:transition spd="slow">
        <p:randomBar dir="vert"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IN" sz="3600" dirty="0"/>
              <a:t> </a:t>
            </a:r>
            <a:r>
              <a:rPr lang="en-IN" sz="3600" dirty="0" err="1"/>
              <a:t>Cilindros</a:t>
            </a:r>
            <a:r>
              <a:rPr lang="en-IN" sz="3600" dirty="0"/>
              <a:t> de </a:t>
            </a:r>
            <a:r>
              <a:rPr lang="en-IN" sz="3600" dirty="0" err="1"/>
              <a:t>fabricação</a:t>
            </a:r>
            <a:r>
              <a:rPr lang="en-IN" sz="3600" dirty="0"/>
              <a:t> </a:t>
            </a:r>
            <a:r>
              <a:rPr lang="en-IN" sz="3600" dirty="0" err="1"/>
              <a:t>própria</a:t>
            </a:r>
            <a:r>
              <a:rPr lang="en-IN" sz="3600" dirty="0"/>
              <a:t>.</a:t>
            </a:r>
            <a:endParaRPr lang="en-IN" sz="3400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67544" y="1059582"/>
            <a:ext cx="2880320" cy="31683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pt-BR" sz="3200" dirty="0"/>
              <a:t>Rolo de aço cromado duro fabricado em uma única peça.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pt-BR" sz="3200" dirty="0"/>
              <a:t>Acabamento de superfície com alta precisão dimensional.</a:t>
            </a:r>
            <a:endParaRPr lang="en-IN" sz="2000" dirty="0"/>
          </a:p>
        </p:txBody>
      </p:sp>
      <p:pic>
        <p:nvPicPr>
          <p:cNvPr id="7" name="Picture 6" descr="hard-chrome-metal roll .jpg"/>
          <p:cNvPicPr>
            <a:picLocks noChangeAspect="1"/>
          </p:cNvPicPr>
          <p:nvPr/>
        </p:nvPicPr>
        <p:blipFill>
          <a:blip r:embed="rId3"/>
          <a:srcRect l="7262" b="15966"/>
          <a:stretch>
            <a:fillRect/>
          </a:stretch>
        </p:blipFill>
        <p:spPr>
          <a:xfrm>
            <a:off x="3203848" y="1203598"/>
            <a:ext cx="4680520" cy="31829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Imagem 4" descr="Logotipo&#10;&#10;Descrição gerada automaticamente">
            <a:extLst>
              <a:ext uri="{FF2B5EF4-FFF2-40B4-BE49-F238E27FC236}">
                <a16:creationId xmlns:a16="http://schemas.microsoft.com/office/drawing/2014/main" id="{EFC68C2C-6187-49D6-9B10-D3132D3FAD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4691" y="0"/>
            <a:ext cx="1639309" cy="989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65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Bar dir="vert"/>
      </p:transition>
    </mc:Choice>
    <mc:Fallback xmlns="">
      <p:transition spd="slow">
        <p:randomBar dir="vert"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32552"/>
            <a:ext cx="6046553" cy="857250"/>
          </a:xfrm>
        </p:spPr>
        <p:txBody>
          <a:bodyPr>
            <a:normAutofit fontScale="90000"/>
          </a:bodyPr>
          <a:lstStyle/>
          <a:p>
            <a:pPr algn="l"/>
            <a:r>
              <a:rPr lang="en-IN" sz="3600" dirty="0"/>
              <a:t>Sistema </a:t>
            </a:r>
            <a:r>
              <a:rPr lang="en-IN" sz="3600" dirty="0" err="1"/>
              <a:t>hidráulico</a:t>
            </a:r>
            <a:r>
              <a:rPr lang="en-IN" sz="3600" dirty="0"/>
              <a:t> com </a:t>
            </a:r>
            <a:r>
              <a:rPr lang="en-IN" sz="3600" dirty="0" err="1"/>
              <a:t>tecnologia</a:t>
            </a:r>
            <a:r>
              <a:rPr lang="en-IN" sz="3600" dirty="0"/>
              <a:t> </a:t>
            </a:r>
            <a:r>
              <a:rPr lang="en-IN" sz="3600" dirty="0" err="1"/>
              <a:t>própria</a:t>
            </a:r>
            <a:endParaRPr lang="en-IN" sz="34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375544"/>
            <a:ext cx="2034701" cy="33359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0757" y="1347614"/>
            <a:ext cx="5001603" cy="3363837"/>
          </a:xfrm>
          <a:prstGeom prst="rect">
            <a:avLst/>
          </a:prstGeom>
        </p:spPr>
      </p:pic>
      <p:pic>
        <p:nvPicPr>
          <p:cNvPr id="5" name="Imagem 4" descr="Logotipo&#10;&#10;Descrição gerada automaticamente">
            <a:extLst>
              <a:ext uri="{FF2B5EF4-FFF2-40B4-BE49-F238E27FC236}">
                <a16:creationId xmlns:a16="http://schemas.microsoft.com/office/drawing/2014/main" id="{A27DB455-EA7A-4B4D-885D-FC6C92E2665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4691" y="0"/>
            <a:ext cx="1639309" cy="989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520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Bar dir="vert"/>
      </p:transition>
    </mc:Choice>
    <mc:Fallback xmlns="">
      <p:transition spd="slow">
        <p:randomBar dir="vert"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81919"/>
            <a:ext cx="7648748" cy="857250"/>
          </a:xfrm>
        </p:spPr>
        <p:txBody>
          <a:bodyPr>
            <a:normAutofit/>
          </a:bodyPr>
          <a:lstStyle/>
          <a:p>
            <a:r>
              <a:rPr lang="en-IN" sz="2800" dirty="0" err="1"/>
              <a:t>Máquina</a:t>
            </a:r>
            <a:r>
              <a:rPr lang="en-IN" sz="2800" dirty="0"/>
              <a:t> </a:t>
            </a:r>
            <a:r>
              <a:rPr lang="en-IN" sz="2800" dirty="0" err="1"/>
              <a:t>completa</a:t>
            </a:r>
            <a:r>
              <a:rPr lang="en-IN" sz="2800" dirty="0"/>
              <a:t> com </a:t>
            </a:r>
            <a:r>
              <a:rPr lang="en-IN" sz="2800" dirty="0" err="1"/>
              <a:t>todos</a:t>
            </a:r>
            <a:r>
              <a:rPr lang="en-IN" sz="2800" dirty="0"/>
              <a:t> </a:t>
            </a:r>
            <a:r>
              <a:rPr lang="en-IN" sz="2800" dirty="0" err="1"/>
              <a:t>os</a:t>
            </a:r>
            <a:r>
              <a:rPr lang="en-IN" sz="2800" dirty="0"/>
              <a:t> </a:t>
            </a:r>
            <a:r>
              <a:rPr lang="en-IN" sz="2800" dirty="0" err="1"/>
              <a:t>accessórios</a:t>
            </a:r>
            <a:endParaRPr lang="en-IN" sz="28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68"/>
          <a:stretch/>
        </p:blipFill>
        <p:spPr>
          <a:xfrm>
            <a:off x="3419872" y="1221426"/>
            <a:ext cx="4354016" cy="3150524"/>
          </a:xfr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395536" y="1275606"/>
            <a:ext cx="2664296" cy="3096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2800" dirty="0" err="1"/>
              <a:t>Detectores</a:t>
            </a:r>
            <a:r>
              <a:rPr lang="en-IN" sz="2800" dirty="0"/>
              <a:t> de metal do </a:t>
            </a:r>
            <a:r>
              <a:rPr lang="en-IN" sz="2800" dirty="0" err="1"/>
              <a:t>maior</a:t>
            </a:r>
            <a:r>
              <a:rPr lang="en-IN" sz="2800" dirty="0"/>
              <a:t> </a:t>
            </a:r>
            <a:r>
              <a:rPr lang="en-IN" sz="2800" dirty="0" err="1"/>
              <a:t>fabricante</a:t>
            </a:r>
            <a:r>
              <a:rPr lang="en-IN" sz="2800" dirty="0"/>
              <a:t> </a:t>
            </a:r>
            <a:r>
              <a:rPr lang="en-IN" sz="2800" dirty="0" err="1"/>
              <a:t>mundial</a:t>
            </a:r>
            <a:endParaRPr lang="en-IN" sz="2800" dirty="0"/>
          </a:p>
        </p:txBody>
      </p:sp>
      <p:pic>
        <p:nvPicPr>
          <p:cNvPr id="5" name="Imagem 4" descr="Logotipo&#10;&#10;Descrição gerada automaticamente">
            <a:extLst>
              <a:ext uri="{FF2B5EF4-FFF2-40B4-BE49-F238E27FC236}">
                <a16:creationId xmlns:a16="http://schemas.microsoft.com/office/drawing/2014/main" id="{F68F8588-652A-4E44-B9B6-0B9D862A1B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4691" y="0"/>
            <a:ext cx="1639309" cy="989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300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Bar dir="vert"/>
      </p:transition>
    </mc:Choice>
    <mc:Fallback xmlns="">
      <p:transition spd="slow">
        <p:randomBar dir="vert"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23478"/>
            <a:ext cx="7560840" cy="857250"/>
          </a:xfrm>
        </p:spPr>
        <p:txBody>
          <a:bodyPr>
            <a:normAutofit/>
          </a:bodyPr>
          <a:lstStyle/>
          <a:p>
            <a:r>
              <a:rPr lang="en-IN" sz="2800" dirty="0" err="1"/>
              <a:t>Máquina</a:t>
            </a:r>
            <a:r>
              <a:rPr lang="en-IN" sz="2800" dirty="0"/>
              <a:t> </a:t>
            </a:r>
            <a:r>
              <a:rPr lang="en-IN" sz="2800" dirty="0" err="1"/>
              <a:t>completa</a:t>
            </a:r>
            <a:r>
              <a:rPr lang="en-IN" sz="2800" dirty="0"/>
              <a:t> com </a:t>
            </a:r>
            <a:r>
              <a:rPr lang="en-IN" sz="2800" dirty="0" err="1"/>
              <a:t>todos</a:t>
            </a:r>
            <a:r>
              <a:rPr lang="en-IN" sz="2800" dirty="0"/>
              <a:t> </a:t>
            </a:r>
            <a:r>
              <a:rPr lang="en-IN" sz="2800" dirty="0" err="1"/>
              <a:t>os</a:t>
            </a:r>
            <a:r>
              <a:rPr lang="en-IN" sz="2800" dirty="0"/>
              <a:t> </a:t>
            </a:r>
            <a:r>
              <a:rPr lang="en-IN" sz="2800" dirty="0" err="1"/>
              <a:t>acessórios</a:t>
            </a:r>
            <a:endParaRPr lang="en-IN" sz="28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51" b="14740"/>
          <a:stretch/>
        </p:blipFill>
        <p:spPr>
          <a:xfrm>
            <a:off x="3419872" y="1158282"/>
            <a:ext cx="4392488" cy="3285676"/>
          </a:xfr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251520" y="1158282"/>
            <a:ext cx="3024336" cy="31683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N" sz="2800" dirty="0"/>
              <a:t>CLP com </a:t>
            </a:r>
            <a:r>
              <a:rPr lang="en-IN" sz="2800" dirty="0" err="1"/>
              <a:t>tela</a:t>
            </a:r>
            <a:r>
              <a:rPr lang="en-IN" sz="2800" dirty="0"/>
              <a:t> touch screen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N" sz="2800" dirty="0" err="1"/>
              <a:t>Controles</a:t>
            </a:r>
            <a:r>
              <a:rPr lang="en-IN" sz="2800" dirty="0"/>
              <a:t> </a:t>
            </a:r>
            <a:r>
              <a:rPr lang="en-IN" sz="2800" dirty="0" err="1"/>
              <a:t>manuais</a:t>
            </a:r>
            <a:endParaRPr lang="en-IN" sz="2800" dirty="0"/>
          </a:p>
        </p:txBody>
      </p:sp>
      <p:pic>
        <p:nvPicPr>
          <p:cNvPr id="5" name="Imagem 4" descr="Logotipo&#10;&#10;Descrição gerada automaticamente">
            <a:extLst>
              <a:ext uri="{FF2B5EF4-FFF2-40B4-BE49-F238E27FC236}">
                <a16:creationId xmlns:a16="http://schemas.microsoft.com/office/drawing/2014/main" id="{9D59AE36-0578-4475-8A91-611345E8C0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4691" y="0"/>
            <a:ext cx="1639309" cy="989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316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Bar dir="vert"/>
      </p:transition>
    </mc:Choice>
    <mc:Fallback xmlns="">
      <p:transition spd="slow">
        <p:randomBar dir="vert"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23478"/>
            <a:ext cx="7488832" cy="857250"/>
          </a:xfrm>
        </p:spPr>
        <p:txBody>
          <a:bodyPr>
            <a:normAutofit/>
          </a:bodyPr>
          <a:lstStyle/>
          <a:p>
            <a:r>
              <a:rPr lang="en-IN" sz="2800" dirty="0" err="1"/>
              <a:t>Máquina</a:t>
            </a:r>
            <a:r>
              <a:rPr lang="en-IN" sz="2800" dirty="0"/>
              <a:t> </a:t>
            </a:r>
            <a:r>
              <a:rPr lang="en-IN" sz="2800" dirty="0" err="1"/>
              <a:t>completa</a:t>
            </a:r>
            <a:r>
              <a:rPr lang="en-IN" sz="2800" dirty="0"/>
              <a:t> com </a:t>
            </a:r>
            <a:r>
              <a:rPr lang="en-IN" sz="2800" dirty="0" err="1"/>
              <a:t>todos</a:t>
            </a:r>
            <a:r>
              <a:rPr lang="en-IN" sz="2800" dirty="0"/>
              <a:t> </a:t>
            </a:r>
            <a:r>
              <a:rPr lang="en-IN" sz="2800" dirty="0" err="1"/>
              <a:t>os</a:t>
            </a:r>
            <a:r>
              <a:rPr lang="en-IN" sz="2800" dirty="0"/>
              <a:t> </a:t>
            </a:r>
            <a:r>
              <a:rPr lang="en-IN" sz="2800" dirty="0" err="1"/>
              <a:t>acessórios</a:t>
            </a:r>
            <a:endParaRPr lang="en-IN" sz="28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0" t="5823" r="13485" b="18677"/>
          <a:stretch/>
        </p:blipFill>
        <p:spPr>
          <a:xfrm>
            <a:off x="2915816" y="1347616"/>
            <a:ext cx="4752528" cy="2880319"/>
          </a:xfr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251520" y="1347615"/>
            <a:ext cx="2664296" cy="28803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N" sz="2800" dirty="0" err="1"/>
              <a:t>Controles</a:t>
            </a:r>
            <a:r>
              <a:rPr lang="en-IN" sz="2800" dirty="0"/>
              <a:t> </a:t>
            </a:r>
            <a:r>
              <a:rPr lang="en-IN" sz="2800" dirty="0" err="1"/>
              <a:t>totalmente</a:t>
            </a:r>
            <a:r>
              <a:rPr lang="en-IN" sz="2800" dirty="0"/>
              <a:t> </a:t>
            </a:r>
            <a:r>
              <a:rPr lang="en-IN" sz="2800" dirty="0" err="1"/>
              <a:t>automáticos</a:t>
            </a:r>
            <a:r>
              <a:rPr lang="en-IN" sz="2800" dirty="0"/>
              <a:t>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N" sz="2800" dirty="0"/>
              <a:t>CLP com </a:t>
            </a:r>
            <a:r>
              <a:rPr lang="en-IN" sz="2800" dirty="0" err="1"/>
              <a:t>tela</a:t>
            </a:r>
            <a:r>
              <a:rPr lang="en-IN" sz="2800" dirty="0"/>
              <a:t> touch screen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N" sz="2800" dirty="0" err="1"/>
              <a:t>Você</a:t>
            </a:r>
            <a:r>
              <a:rPr lang="en-IN" sz="2800" dirty="0"/>
              <a:t> </a:t>
            </a:r>
            <a:r>
              <a:rPr lang="en-IN" sz="2800" dirty="0" err="1"/>
              <a:t>programa</a:t>
            </a:r>
            <a:r>
              <a:rPr lang="en-IN" sz="2800" dirty="0"/>
              <a:t> do </a:t>
            </a:r>
            <a:r>
              <a:rPr lang="en-IN" sz="2800" dirty="0" err="1"/>
              <a:t>seu</a:t>
            </a:r>
            <a:r>
              <a:rPr lang="en-IN" sz="2800" dirty="0"/>
              <a:t> </a:t>
            </a:r>
            <a:r>
              <a:rPr lang="en-IN" sz="2800" dirty="0" err="1"/>
              <a:t>jeito</a:t>
            </a:r>
            <a:r>
              <a:rPr lang="en-IN" sz="2800" dirty="0"/>
              <a:t>   </a:t>
            </a:r>
          </a:p>
        </p:txBody>
      </p:sp>
      <p:pic>
        <p:nvPicPr>
          <p:cNvPr id="5" name="Imagem 4" descr="Logotipo&#10;&#10;Descrição gerada automaticamente">
            <a:extLst>
              <a:ext uri="{FF2B5EF4-FFF2-40B4-BE49-F238E27FC236}">
                <a16:creationId xmlns:a16="http://schemas.microsoft.com/office/drawing/2014/main" id="{5B489F1F-D964-4FF8-A30E-4F884C69BC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4691" y="0"/>
            <a:ext cx="1639309" cy="989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435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Bar dir="vert"/>
      </p:transition>
    </mc:Choice>
    <mc:Fallback xmlns="">
      <p:transition spd="slow">
        <p:randomBar dir="vert"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95486"/>
            <a:ext cx="7632848" cy="857250"/>
          </a:xfrm>
        </p:spPr>
        <p:txBody>
          <a:bodyPr>
            <a:normAutofit/>
          </a:bodyPr>
          <a:lstStyle/>
          <a:p>
            <a:r>
              <a:rPr lang="en-IN" sz="2800" dirty="0" err="1"/>
              <a:t>Máquina</a:t>
            </a:r>
            <a:r>
              <a:rPr lang="en-IN" sz="2800" dirty="0"/>
              <a:t> </a:t>
            </a:r>
            <a:r>
              <a:rPr lang="en-IN" sz="2800" dirty="0" err="1"/>
              <a:t>completa</a:t>
            </a:r>
            <a:r>
              <a:rPr lang="en-IN" sz="2800" dirty="0"/>
              <a:t> com </a:t>
            </a:r>
            <a:r>
              <a:rPr lang="en-IN" sz="2800" dirty="0" err="1"/>
              <a:t>todos</a:t>
            </a:r>
            <a:r>
              <a:rPr lang="en-IN" sz="2800" dirty="0"/>
              <a:t> </a:t>
            </a:r>
            <a:r>
              <a:rPr lang="en-IN" sz="2800" dirty="0" err="1"/>
              <a:t>os</a:t>
            </a:r>
            <a:r>
              <a:rPr lang="en-IN" sz="2800" dirty="0"/>
              <a:t> </a:t>
            </a:r>
            <a:r>
              <a:rPr lang="en-IN" sz="2800" dirty="0" err="1"/>
              <a:t>acessórios</a:t>
            </a:r>
            <a:endParaRPr lang="en-IN" sz="28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1171456"/>
            <a:ext cx="4392488" cy="3232636"/>
          </a:xfr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539552" y="1059582"/>
            <a:ext cx="2772816" cy="3456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N" sz="2800" dirty="0" err="1"/>
              <a:t>Lubricação</a:t>
            </a:r>
            <a:r>
              <a:rPr lang="en-IN" sz="2800" dirty="0"/>
              <a:t> </a:t>
            </a:r>
            <a:r>
              <a:rPr lang="en-IN" sz="2800" dirty="0" err="1"/>
              <a:t>totalmente</a:t>
            </a:r>
            <a:r>
              <a:rPr lang="en-IN" sz="2800" dirty="0"/>
              <a:t> </a:t>
            </a:r>
            <a:r>
              <a:rPr lang="en-IN" sz="2800" dirty="0" err="1"/>
              <a:t>automática</a:t>
            </a:r>
            <a:endParaRPr lang="en-IN" sz="2800" dirty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N" sz="2800" dirty="0"/>
              <a:t>Sem </a:t>
            </a:r>
            <a:r>
              <a:rPr lang="en-IN" sz="2800" dirty="0" err="1"/>
              <a:t>necessidade</a:t>
            </a:r>
            <a:r>
              <a:rPr lang="en-IN" sz="2800" dirty="0"/>
              <a:t> de </a:t>
            </a:r>
            <a:r>
              <a:rPr lang="en-IN" sz="2800" dirty="0" err="1"/>
              <a:t>lubrificação</a:t>
            </a:r>
            <a:endParaRPr lang="en-IN" sz="2800" dirty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N" sz="2800" dirty="0" err="1"/>
              <a:t>Garantia</a:t>
            </a:r>
            <a:r>
              <a:rPr lang="en-IN" sz="2800" dirty="0"/>
              <a:t> de </a:t>
            </a:r>
            <a:r>
              <a:rPr lang="en-IN" sz="2800" dirty="0" err="1"/>
              <a:t>tranquilidade</a:t>
            </a:r>
            <a:endParaRPr lang="en-IN" sz="2800" dirty="0"/>
          </a:p>
        </p:txBody>
      </p:sp>
      <p:pic>
        <p:nvPicPr>
          <p:cNvPr id="6" name="Imagem 5" descr="Logotipo&#10;&#10;Descrição gerada automaticamente">
            <a:extLst>
              <a:ext uri="{FF2B5EF4-FFF2-40B4-BE49-F238E27FC236}">
                <a16:creationId xmlns:a16="http://schemas.microsoft.com/office/drawing/2014/main" id="{18DEB59E-47F3-4AEE-A160-628C8595D7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4691" y="0"/>
            <a:ext cx="1639309" cy="989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332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Bar dir="vert"/>
      </p:transition>
    </mc:Choice>
    <mc:Fallback xmlns="">
      <p:transition spd="slow">
        <p:randomBar dir="vert"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23478"/>
            <a:ext cx="7488832" cy="857250"/>
          </a:xfrm>
        </p:spPr>
        <p:txBody>
          <a:bodyPr>
            <a:normAutofit/>
          </a:bodyPr>
          <a:lstStyle/>
          <a:p>
            <a:r>
              <a:rPr lang="en-IN" sz="2800" dirty="0" err="1"/>
              <a:t>Máquina</a:t>
            </a:r>
            <a:r>
              <a:rPr lang="en-IN" sz="2800" dirty="0"/>
              <a:t> </a:t>
            </a:r>
            <a:r>
              <a:rPr lang="en-IN" sz="2800" dirty="0" err="1"/>
              <a:t>completa</a:t>
            </a:r>
            <a:r>
              <a:rPr lang="en-IN" sz="2800" dirty="0"/>
              <a:t> com </a:t>
            </a:r>
            <a:r>
              <a:rPr lang="en-IN" sz="2800" dirty="0" err="1"/>
              <a:t>todos</a:t>
            </a:r>
            <a:r>
              <a:rPr lang="en-IN" sz="2800" dirty="0"/>
              <a:t> </a:t>
            </a:r>
            <a:r>
              <a:rPr lang="en-IN" sz="2800" dirty="0" err="1"/>
              <a:t>os</a:t>
            </a:r>
            <a:r>
              <a:rPr lang="en-IN" sz="2800" dirty="0"/>
              <a:t> </a:t>
            </a:r>
            <a:r>
              <a:rPr lang="en-IN" sz="2800" dirty="0" err="1"/>
              <a:t>acessórios</a:t>
            </a:r>
            <a:endParaRPr lang="en-IN" sz="28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66" r="9806"/>
          <a:stretch/>
        </p:blipFill>
        <p:spPr>
          <a:xfrm>
            <a:off x="3491880" y="1203598"/>
            <a:ext cx="4381501" cy="3394075"/>
          </a:xfr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539552" y="1203598"/>
            <a:ext cx="2772816" cy="33123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N" sz="2800" dirty="0" err="1"/>
              <a:t>Carregamento</a:t>
            </a:r>
            <a:r>
              <a:rPr lang="en-IN" sz="2800" dirty="0"/>
              <a:t> </a:t>
            </a:r>
            <a:r>
              <a:rPr lang="en-IN" sz="2800" dirty="0" err="1"/>
              <a:t>fácil</a:t>
            </a:r>
            <a:r>
              <a:rPr lang="en-IN" sz="2800" dirty="0"/>
              <a:t> do </a:t>
            </a:r>
            <a:r>
              <a:rPr lang="en-IN" sz="2800" dirty="0" err="1"/>
              <a:t>tecido</a:t>
            </a:r>
            <a:endParaRPr lang="en-IN" sz="2800" dirty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N" sz="2800" dirty="0" err="1"/>
              <a:t>Guia</a:t>
            </a:r>
            <a:r>
              <a:rPr lang="en-IN" sz="2800" dirty="0"/>
              <a:t> </a:t>
            </a:r>
            <a:r>
              <a:rPr lang="en-IN" sz="2800" dirty="0" err="1"/>
              <a:t>ourelas</a:t>
            </a:r>
            <a:r>
              <a:rPr lang="en-IN" sz="2800" dirty="0"/>
              <a:t> para o </a:t>
            </a:r>
            <a:r>
              <a:rPr lang="en-IN" sz="2800" dirty="0" err="1"/>
              <a:t>tecido</a:t>
            </a:r>
            <a:endParaRPr lang="en-IN" sz="2800" dirty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N" sz="2800" dirty="0"/>
              <a:t>Entrada </a:t>
            </a:r>
            <a:r>
              <a:rPr lang="en-IN" sz="2800" dirty="0" err="1"/>
              <a:t>sem</a:t>
            </a:r>
            <a:r>
              <a:rPr lang="en-IN" sz="2800" dirty="0"/>
              <a:t> </a:t>
            </a:r>
            <a:r>
              <a:rPr lang="en-IN" sz="2800" dirty="0" err="1"/>
              <a:t>óleo</a:t>
            </a:r>
            <a:endParaRPr lang="en-IN" sz="2800" dirty="0"/>
          </a:p>
        </p:txBody>
      </p:sp>
      <p:pic>
        <p:nvPicPr>
          <p:cNvPr id="5" name="Imagem 4" descr="Logotipo&#10;&#10;Descrição gerada automaticamente">
            <a:extLst>
              <a:ext uri="{FF2B5EF4-FFF2-40B4-BE49-F238E27FC236}">
                <a16:creationId xmlns:a16="http://schemas.microsoft.com/office/drawing/2014/main" id="{7C0B88CF-82B3-4905-AE11-3442B54651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4691" y="0"/>
            <a:ext cx="1639309" cy="989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951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Bar dir="vert"/>
      </p:transition>
    </mc:Choice>
    <mc:Fallback xmlns="">
      <p:transition spd="slow">
        <p:randomBar dir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IN" sz="3400" dirty="0" err="1"/>
              <a:t>Excelência</a:t>
            </a:r>
            <a:r>
              <a:rPr lang="en-IN" sz="3400" dirty="0"/>
              <a:t> </a:t>
            </a:r>
            <a:r>
              <a:rPr lang="en-IN" sz="3400" dirty="0" err="1"/>
              <a:t>na</a:t>
            </a:r>
            <a:r>
              <a:rPr lang="en-IN" sz="3400" dirty="0"/>
              <a:t> </a:t>
            </a:r>
            <a:r>
              <a:rPr lang="en-IN" sz="3400" dirty="0" err="1"/>
              <a:t>fabricação</a:t>
            </a:r>
            <a:r>
              <a:rPr lang="en-IN" sz="3400" dirty="0"/>
              <a:t> de </a:t>
            </a:r>
            <a:r>
              <a:rPr lang="en-IN" sz="3400" dirty="0" err="1"/>
              <a:t>máquinas</a:t>
            </a:r>
            <a:endParaRPr lang="en-IN" sz="3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275606"/>
            <a:ext cx="3168352" cy="3456383"/>
          </a:xfrm>
        </p:spPr>
        <p:txBody>
          <a:bodyPr>
            <a:normAutofit fontScale="55000" lnSpcReduction="20000"/>
          </a:bodyPr>
          <a:lstStyle/>
          <a:p>
            <a:r>
              <a:rPr lang="en-IN" dirty="0" err="1"/>
              <a:t>Fundada</a:t>
            </a:r>
            <a:r>
              <a:rPr lang="en-IN" dirty="0"/>
              <a:t> </a:t>
            </a:r>
            <a:r>
              <a:rPr lang="en-IN" dirty="0" err="1"/>
              <a:t>em</a:t>
            </a:r>
            <a:r>
              <a:rPr lang="en-IN" dirty="0"/>
              <a:t> 1959</a:t>
            </a:r>
          </a:p>
          <a:p>
            <a:r>
              <a:rPr lang="en-IN" dirty="0"/>
              <a:t>A EHL </a:t>
            </a:r>
            <a:r>
              <a:rPr lang="en-IN" dirty="0" err="1"/>
              <a:t>iniciou</a:t>
            </a:r>
            <a:r>
              <a:rPr lang="en-IN" dirty="0"/>
              <a:t> </a:t>
            </a:r>
            <a:r>
              <a:rPr lang="en-IN" dirty="0" err="1"/>
              <a:t>suas</a:t>
            </a:r>
            <a:r>
              <a:rPr lang="en-IN" dirty="0"/>
              <a:t> </a:t>
            </a:r>
            <a:r>
              <a:rPr lang="en-IN" dirty="0" err="1"/>
              <a:t>atividades</a:t>
            </a:r>
            <a:r>
              <a:rPr lang="en-IN" dirty="0"/>
              <a:t> com a </a:t>
            </a:r>
            <a:r>
              <a:rPr lang="en-IN" dirty="0" err="1"/>
              <a:t>fabricação</a:t>
            </a:r>
            <a:r>
              <a:rPr lang="en-IN" dirty="0"/>
              <a:t> de </a:t>
            </a:r>
            <a:r>
              <a:rPr lang="en-IN" dirty="0" err="1"/>
              <a:t>cilindros</a:t>
            </a:r>
            <a:r>
              <a:rPr lang="en-IN" dirty="0"/>
              <a:t> para </a:t>
            </a:r>
            <a:r>
              <a:rPr lang="en-IN" dirty="0" err="1"/>
              <a:t>calandras</a:t>
            </a:r>
            <a:r>
              <a:rPr lang="en-IN" dirty="0"/>
              <a:t>.</a:t>
            </a:r>
          </a:p>
          <a:p>
            <a:r>
              <a:rPr lang="en-IN" dirty="0" err="1"/>
              <a:t>Os</a:t>
            </a:r>
            <a:r>
              <a:rPr lang="en-IN" dirty="0"/>
              <a:t> </a:t>
            </a:r>
            <a:r>
              <a:rPr lang="en-IN" dirty="0" err="1"/>
              <a:t>produtos</a:t>
            </a:r>
            <a:r>
              <a:rPr lang="en-IN" dirty="0"/>
              <a:t> EHL </a:t>
            </a:r>
            <a:r>
              <a:rPr lang="en-IN" dirty="0" err="1"/>
              <a:t>são</a:t>
            </a:r>
            <a:r>
              <a:rPr lang="en-IN" dirty="0"/>
              <a:t> </a:t>
            </a:r>
            <a:r>
              <a:rPr lang="en-IN" dirty="0" err="1"/>
              <a:t>bem</a:t>
            </a:r>
            <a:r>
              <a:rPr lang="en-IN" dirty="0"/>
              <a:t> </a:t>
            </a:r>
            <a:r>
              <a:rPr lang="en-IN" dirty="0" err="1"/>
              <a:t>aceitos</a:t>
            </a:r>
            <a:r>
              <a:rPr lang="en-IN" dirty="0"/>
              <a:t> </a:t>
            </a:r>
            <a:r>
              <a:rPr lang="en-IN" dirty="0" err="1"/>
              <a:t>em</a:t>
            </a:r>
            <a:r>
              <a:rPr lang="en-IN" dirty="0"/>
              <a:t> </a:t>
            </a:r>
            <a:r>
              <a:rPr lang="en-IN" dirty="0" err="1"/>
              <a:t>todo</a:t>
            </a:r>
            <a:r>
              <a:rPr lang="en-IN" dirty="0"/>
              <a:t> o </a:t>
            </a:r>
            <a:r>
              <a:rPr lang="en-IN" dirty="0" err="1"/>
              <a:t>mundo</a:t>
            </a:r>
            <a:r>
              <a:rPr lang="en-IN" dirty="0"/>
              <a:t>.</a:t>
            </a:r>
          </a:p>
          <a:p>
            <a:r>
              <a:rPr lang="en-IN" dirty="0"/>
              <a:t>A EHL </a:t>
            </a:r>
            <a:r>
              <a:rPr lang="en-IN" dirty="0" err="1"/>
              <a:t>possui</a:t>
            </a:r>
            <a:r>
              <a:rPr lang="en-IN" dirty="0"/>
              <a:t> o </a:t>
            </a:r>
            <a:r>
              <a:rPr lang="en-IN" dirty="0" err="1"/>
              <a:t>seu</a:t>
            </a:r>
            <a:r>
              <a:rPr lang="en-IN" dirty="0"/>
              <a:t> </a:t>
            </a:r>
            <a:r>
              <a:rPr lang="en-IN" dirty="0" err="1"/>
              <a:t>próprio</a:t>
            </a:r>
            <a:r>
              <a:rPr lang="en-IN" dirty="0"/>
              <a:t> </a:t>
            </a:r>
            <a:r>
              <a:rPr lang="en-IN" dirty="0" err="1"/>
              <a:t>departamento</a:t>
            </a:r>
            <a:r>
              <a:rPr lang="en-IN" dirty="0"/>
              <a:t> de </a:t>
            </a:r>
            <a:r>
              <a:rPr lang="en-IN" dirty="0" err="1"/>
              <a:t>Pesquisa</a:t>
            </a:r>
            <a:r>
              <a:rPr lang="en-IN" dirty="0"/>
              <a:t> e </a:t>
            </a:r>
            <a:r>
              <a:rPr lang="en-IN" dirty="0" err="1"/>
              <a:t>Desenvolvimento</a:t>
            </a:r>
            <a:r>
              <a:rPr lang="en-IN" dirty="0"/>
              <a:t>. </a:t>
            </a:r>
          </a:p>
          <a:p>
            <a:r>
              <a:rPr lang="pt-BR" dirty="0"/>
              <a:t>EHL tem um contrato com a empresa Global Giant para a matéria-prima e tecnologia. </a:t>
            </a:r>
            <a:endParaRPr lang="en-IN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7" y="1275607"/>
            <a:ext cx="4320481" cy="3264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0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Bar dir="vert"/>
      </p:transition>
    </mc:Choice>
    <mc:Fallback xmlns="">
      <p:transition spd="slow">
        <p:randomBar dir="vert"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02332"/>
            <a:ext cx="7272808" cy="857250"/>
          </a:xfrm>
        </p:spPr>
        <p:txBody>
          <a:bodyPr>
            <a:normAutofit/>
          </a:bodyPr>
          <a:lstStyle/>
          <a:p>
            <a:r>
              <a:rPr lang="en-IN" dirty="0"/>
              <a:t>Outros </a:t>
            </a:r>
            <a:r>
              <a:rPr lang="en-IN" dirty="0" err="1"/>
              <a:t>produtos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203597"/>
            <a:ext cx="3528392" cy="3303083"/>
          </a:xfrm>
        </p:spPr>
        <p:txBody>
          <a:bodyPr>
            <a:normAutofit fontScale="70000" lnSpcReduction="20000"/>
          </a:bodyPr>
          <a:lstStyle/>
          <a:p>
            <a:r>
              <a:rPr lang="en-IN" dirty="0" err="1"/>
              <a:t>Calandras</a:t>
            </a:r>
            <a:endParaRPr lang="en-IN" dirty="0"/>
          </a:p>
          <a:p>
            <a:r>
              <a:rPr lang="en-IN" dirty="0"/>
              <a:t>Embossing</a:t>
            </a:r>
          </a:p>
          <a:p>
            <a:r>
              <a:rPr lang="en-IN" dirty="0" err="1"/>
              <a:t>Espremedores</a:t>
            </a:r>
            <a:endParaRPr lang="en-IN" dirty="0"/>
          </a:p>
          <a:p>
            <a:r>
              <a:rPr lang="en-IN" dirty="0" err="1"/>
              <a:t>Máquinas</a:t>
            </a:r>
            <a:r>
              <a:rPr lang="en-IN" dirty="0"/>
              <a:t> sob </a:t>
            </a:r>
            <a:r>
              <a:rPr lang="en-IN" dirty="0" err="1"/>
              <a:t>medida</a:t>
            </a:r>
            <a:endParaRPr lang="en-IN" dirty="0"/>
          </a:p>
          <a:p>
            <a:r>
              <a:rPr lang="en-IN" dirty="0" err="1"/>
              <a:t>Cilindros</a:t>
            </a:r>
            <a:r>
              <a:rPr lang="en-IN" dirty="0"/>
              <a:t> de </a:t>
            </a:r>
            <a:r>
              <a:rPr lang="en-IN" dirty="0" err="1"/>
              <a:t>algodão</a:t>
            </a:r>
            <a:endParaRPr lang="en-IN" dirty="0"/>
          </a:p>
          <a:p>
            <a:r>
              <a:rPr lang="en-IN" dirty="0" err="1"/>
              <a:t>Cilindros</a:t>
            </a:r>
            <a:r>
              <a:rPr lang="en-IN" dirty="0"/>
              <a:t> de </a:t>
            </a:r>
            <a:r>
              <a:rPr lang="en-IN" dirty="0" err="1"/>
              <a:t>algodão</a:t>
            </a:r>
            <a:r>
              <a:rPr lang="en-IN" dirty="0"/>
              <a:t> </a:t>
            </a:r>
            <a:r>
              <a:rPr lang="en-IN" dirty="0" err="1"/>
              <a:t>penteado</a:t>
            </a:r>
            <a:endParaRPr lang="en-IN" dirty="0"/>
          </a:p>
          <a:p>
            <a:r>
              <a:rPr lang="en-IN" dirty="0" err="1"/>
              <a:t>Cilindros</a:t>
            </a:r>
            <a:r>
              <a:rPr lang="en-IN" dirty="0"/>
              <a:t> de </a:t>
            </a:r>
            <a:r>
              <a:rPr lang="en-IN" dirty="0" err="1"/>
              <a:t>poliamida</a:t>
            </a:r>
            <a:endParaRPr lang="en-IN" dirty="0"/>
          </a:p>
          <a:p>
            <a:r>
              <a:rPr lang="en-IN" dirty="0" err="1"/>
              <a:t>Rolos</a:t>
            </a:r>
            <a:r>
              <a:rPr lang="en-IN" dirty="0"/>
              <a:t> de </a:t>
            </a:r>
            <a:r>
              <a:rPr lang="en-IN" dirty="0" err="1"/>
              <a:t>lã</a:t>
            </a:r>
            <a:r>
              <a:rPr lang="en-IN" dirty="0"/>
              <a:t> de </a:t>
            </a:r>
            <a:r>
              <a:rPr lang="en-IN" dirty="0" err="1"/>
              <a:t>papel</a:t>
            </a:r>
            <a:endParaRPr lang="en-IN" dirty="0"/>
          </a:p>
        </p:txBody>
      </p:sp>
      <p:sp>
        <p:nvSpPr>
          <p:cNvPr id="5" name="TextBox 4"/>
          <p:cNvSpPr txBox="1"/>
          <p:nvPr/>
        </p:nvSpPr>
        <p:spPr>
          <a:xfrm>
            <a:off x="3995936" y="1059582"/>
            <a:ext cx="504056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sz="2700" dirty="0" err="1"/>
              <a:t>Cilindros</a:t>
            </a:r>
            <a:r>
              <a:rPr lang="en-IN" sz="2700" dirty="0"/>
              <a:t> </a:t>
            </a:r>
            <a:r>
              <a:rPr lang="en-IN" sz="2700" dirty="0" err="1"/>
              <a:t>revestidos</a:t>
            </a:r>
            <a:r>
              <a:rPr lang="en-IN" sz="2700" dirty="0"/>
              <a:t> de </a:t>
            </a:r>
            <a:r>
              <a:rPr lang="en-IN" sz="2700" dirty="0" err="1"/>
              <a:t>cromo</a:t>
            </a:r>
            <a:endParaRPr lang="en-IN" sz="27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sz="2700" dirty="0" err="1"/>
              <a:t>Cilindro</a:t>
            </a:r>
            <a:r>
              <a:rPr lang="en-IN" sz="2700" dirty="0"/>
              <a:t> </a:t>
            </a:r>
            <a:r>
              <a:rPr lang="en-IN" sz="2700" dirty="0" err="1"/>
              <a:t>Helextra</a:t>
            </a:r>
            <a:r>
              <a:rPr lang="en-IN" sz="2700" dirty="0"/>
              <a:t> Laxmi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sz="2700" dirty="0" err="1"/>
              <a:t>Cilindros</a:t>
            </a:r>
            <a:r>
              <a:rPr lang="en-IN" sz="2700" dirty="0"/>
              <a:t> ECK NCCM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sz="2700" dirty="0"/>
              <a:t>Barras de </a:t>
            </a:r>
            <a:r>
              <a:rPr lang="en-IN" sz="2700" dirty="0" err="1"/>
              <a:t>limpeza</a:t>
            </a:r>
            <a:endParaRPr lang="en-IN" sz="27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sz="2700" dirty="0" err="1"/>
              <a:t>Cilindros</a:t>
            </a:r>
            <a:r>
              <a:rPr lang="en-IN" sz="2700" dirty="0"/>
              <a:t> </a:t>
            </a:r>
            <a:r>
              <a:rPr lang="en-IN" sz="2700" dirty="0" err="1"/>
              <a:t>escovadores</a:t>
            </a:r>
            <a:endParaRPr lang="en-IN" sz="27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sz="2700" dirty="0" err="1"/>
              <a:t>Rolo</a:t>
            </a:r>
            <a:r>
              <a:rPr lang="en-IN" sz="2700" dirty="0"/>
              <a:t> de </a:t>
            </a:r>
            <a:r>
              <a:rPr lang="en-IN" sz="2700" dirty="0" err="1"/>
              <a:t>papel</a:t>
            </a:r>
            <a:r>
              <a:rPr lang="en-IN" sz="2700" dirty="0"/>
              <a:t> de </a:t>
            </a:r>
            <a:r>
              <a:rPr lang="en-IN" sz="2700" dirty="0" err="1"/>
              <a:t>linho</a:t>
            </a:r>
            <a:endParaRPr lang="en-IN" sz="27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sz="2700" dirty="0" err="1"/>
              <a:t>Cilindros</a:t>
            </a:r>
            <a:r>
              <a:rPr lang="en-IN" sz="2700" dirty="0"/>
              <a:t> embossing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sz="2700" dirty="0" err="1"/>
              <a:t>Cilindros</a:t>
            </a:r>
            <a:r>
              <a:rPr lang="en-IN" sz="2700" dirty="0"/>
              <a:t> </a:t>
            </a:r>
            <a:r>
              <a:rPr lang="en-IN" sz="2700" dirty="0" err="1"/>
              <a:t>aplicadores</a:t>
            </a:r>
            <a:endParaRPr lang="en-IN" sz="2700" dirty="0"/>
          </a:p>
        </p:txBody>
      </p:sp>
      <p:pic>
        <p:nvPicPr>
          <p:cNvPr id="6" name="Imagem 5" descr="Logotipo&#10;&#10;Descrição gerada automaticamente">
            <a:extLst>
              <a:ext uri="{FF2B5EF4-FFF2-40B4-BE49-F238E27FC236}">
                <a16:creationId xmlns:a16="http://schemas.microsoft.com/office/drawing/2014/main" id="{AD898A3F-F697-49A8-94D8-48B3370AB8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4691" y="0"/>
            <a:ext cx="1639309" cy="989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258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Bar dir="vert"/>
      </p:transition>
    </mc:Choice>
    <mc:Fallback xmlns="">
      <p:transition spd="slow">
        <p:randomBar dir="vert"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dirty="0" err="1"/>
              <a:t>Representante</a:t>
            </a:r>
            <a:r>
              <a:rPr lang="en-IN" dirty="0"/>
              <a:t> no Brasil</a:t>
            </a:r>
          </a:p>
        </p:txBody>
      </p:sp>
      <p:pic>
        <p:nvPicPr>
          <p:cNvPr id="11" name="Imagem 10" descr="Logotipo, nome da empresa&#10;&#10;Descrição gerada automaticamente">
            <a:extLst>
              <a:ext uri="{FF2B5EF4-FFF2-40B4-BE49-F238E27FC236}">
                <a16:creationId xmlns:a16="http://schemas.microsoft.com/office/drawing/2014/main" id="{0440CE71-D33F-4BA8-8B5E-ABB5B7A8DD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949" y="1362226"/>
            <a:ext cx="2371429" cy="2419048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F9C583BF-2C11-420B-9AA7-F05943BC7396}"/>
              </a:ext>
            </a:extLst>
          </p:cNvPr>
          <p:cNvSpPr txBox="1"/>
          <p:nvPr/>
        </p:nvSpPr>
        <p:spPr>
          <a:xfrm>
            <a:off x="3563888" y="1694587"/>
            <a:ext cx="499938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3600" dirty="0"/>
          </a:p>
          <a:p>
            <a:r>
              <a:rPr lang="pt-BR" sz="3600" dirty="0"/>
              <a:t>+55 31 9 9864 8891</a:t>
            </a:r>
          </a:p>
          <a:p>
            <a:r>
              <a:rPr lang="pt-BR" sz="3600" dirty="0"/>
              <a:t>texfield@texfield.com.br</a:t>
            </a:r>
          </a:p>
        </p:txBody>
      </p:sp>
      <p:pic>
        <p:nvPicPr>
          <p:cNvPr id="15" name="Imagem 14" descr="Ícone&#10;&#10;Descrição gerada automaticamente">
            <a:extLst>
              <a:ext uri="{FF2B5EF4-FFF2-40B4-BE49-F238E27FC236}">
                <a16:creationId xmlns:a16="http://schemas.microsoft.com/office/drawing/2014/main" id="{C0F9D532-8069-41E2-8364-76D81E45D5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2313188"/>
            <a:ext cx="730539" cy="517123"/>
          </a:xfrm>
          <a:prstGeom prst="rect">
            <a:avLst/>
          </a:prstGeom>
        </p:spPr>
      </p:pic>
      <p:pic>
        <p:nvPicPr>
          <p:cNvPr id="7" name="Imagem 6" descr="Logotipo&#10;&#10;Descrição gerada automaticamente">
            <a:extLst>
              <a:ext uri="{FF2B5EF4-FFF2-40B4-BE49-F238E27FC236}">
                <a16:creationId xmlns:a16="http://schemas.microsoft.com/office/drawing/2014/main" id="{0869395C-74DE-4B21-B633-0C7548148C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4691" y="0"/>
            <a:ext cx="1639309" cy="989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767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Bar dir="vert"/>
      </p:transition>
    </mc:Choice>
    <mc:Fallback xmlns="">
      <p:transition spd="slow">
        <p:randomBar dir="vert"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Uma imagem contendo teto, verde, no interior, edifício&#10;&#10;Descrição gerada automaticamente">
            <a:extLst>
              <a:ext uri="{FF2B5EF4-FFF2-40B4-BE49-F238E27FC236}">
                <a16:creationId xmlns:a16="http://schemas.microsoft.com/office/drawing/2014/main" id="{DD4BA2E0-E3E7-4AD9-8B54-A2E3B15178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60" y="18678"/>
            <a:ext cx="6858000" cy="5143500"/>
          </a:xfrm>
          <a:prstGeom prst="rect">
            <a:avLst/>
          </a:prstGeom>
        </p:spPr>
      </p:pic>
      <p:pic>
        <p:nvPicPr>
          <p:cNvPr id="11" name="Imagem 10" descr="Logotipo, nome da empresa&#10;&#10;Descrição gerada automaticamente">
            <a:extLst>
              <a:ext uri="{FF2B5EF4-FFF2-40B4-BE49-F238E27FC236}">
                <a16:creationId xmlns:a16="http://schemas.microsoft.com/office/drawing/2014/main" id="{0440CE71-D33F-4BA8-8B5E-ABB5B7A8DD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1615522"/>
            <a:ext cx="955715" cy="974906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D8C7D9AE-BCAE-430C-8E36-9CA64DDEB8D1}"/>
              </a:ext>
            </a:extLst>
          </p:cNvPr>
          <p:cNvSpPr txBox="1"/>
          <p:nvPr/>
        </p:nvSpPr>
        <p:spPr>
          <a:xfrm>
            <a:off x="7140607" y="2571750"/>
            <a:ext cx="17231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+55 31 9 9864 8891</a:t>
            </a:r>
          </a:p>
          <a:p>
            <a:r>
              <a:rPr lang="pt-BR" sz="1200" dirty="0"/>
              <a:t>texfield@texfield.com.br</a:t>
            </a:r>
          </a:p>
        </p:txBody>
      </p:sp>
      <p:pic>
        <p:nvPicPr>
          <p:cNvPr id="16" name="Imagem 15" descr="Ícone&#10;&#10;Descrição gerada automaticamente">
            <a:extLst>
              <a:ext uri="{FF2B5EF4-FFF2-40B4-BE49-F238E27FC236}">
                <a16:creationId xmlns:a16="http://schemas.microsoft.com/office/drawing/2014/main" id="{06E8C43A-132A-431C-84DD-4FC36159769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0043" y="2591019"/>
            <a:ext cx="442507" cy="313235"/>
          </a:xfrm>
          <a:prstGeom prst="rect">
            <a:avLst/>
          </a:prstGeom>
        </p:spPr>
      </p:pic>
      <p:pic>
        <p:nvPicPr>
          <p:cNvPr id="7" name="Imagem 6" descr="Logotipo&#10;&#10;Descrição gerada automaticamente">
            <a:extLst>
              <a:ext uri="{FF2B5EF4-FFF2-40B4-BE49-F238E27FC236}">
                <a16:creationId xmlns:a16="http://schemas.microsoft.com/office/drawing/2014/main" id="{0A447B99-B551-470F-833A-EC1BF2C645F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1163" y="0"/>
            <a:ext cx="1639309" cy="989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527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Bar dir="vert"/>
      </p:transition>
    </mc:Choice>
    <mc:Fallback xmlns="">
      <p:transition spd="slow">
        <p:randomBar dir="vert"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 descr="Logotipo, nome da empresa&#10;&#10;Descrição gerada automaticamente">
            <a:extLst>
              <a:ext uri="{FF2B5EF4-FFF2-40B4-BE49-F238E27FC236}">
                <a16:creationId xmlns:a16="http://schemas.microsoft.com/office/drawing/2014/main" id="{0440CE71-D33F-4BA8-8B5E-ABB5B7A8DD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1615522"/>
            <a:ext cx="955715" cy="974906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D8C7D9AE-BCAE-430C-8E36-9CA64DDEB8D1}"/>
              </a:ext>
            </a:extLst>
          </p:cNvPr>
          <p:cNvSpPr txBox="1"/>
          <p:nvPr/>
        </p:nvSpPr>
        <p:spPr>
          <a:xfrm>
            <a:off x="7140607" y="2571750"/>
            <a:ext cx="17231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+55 31 9 9864 8891</a:t>
            </a:r>
          </a:p>
          <a:p>
            <a:r>
              <a:rPr lang="pt-BR" sz="1200" dirty="0"/>
              <a:t>texfield@texfield.com.br</a:t>
            </a:r>
          </a:p>
        </p:txBody>
      </p:sp>
      <p:pic>
        <p:nvPicPr>
          <p:cNvPr id="16" name="Imagem 15" descr="Ícone&#10;&#10;Descrição gerada automaticamente">
            <a:extLst>
              <a:ext uri="{FF2B5EF4-FFF2-40B4-BE49-F238E27FC236}">
                <a16:creationId xmlns:a16="http://schemas.microsoft.com/office/drawing/2014/main" id="{06E8C43A-132A-431C-84DD-4FC36159769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0043" y="2591019"/>
            <a:ext cx="442507" cy="313235"/>
          </a:xfrm>
          <a:prstGeom prst="rect">
            <a:avLst/>
          </a:prstGeom>
        </p:spPr>
      </p:pic>
      <p:pic>
        <p:nvPicPr>
          <p:cNvPr id="3" name="Imagem 2" descr="Uma imagem contendo edifício, verde, estacionado, mesa&#10;&#10;Descrição gerada automaticamente">
            <a:extLst>
              <a:ext uri="{FF2B5EF4-FFF2-40B4-BE49-F238E27FC236}">
                <a16:creationId xmlns:a16="http://schemas.microsoft.com/office/drawing/2014/main" id="{1869407F-4A1F-4A90-A107-F3D43B7D1B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678"/>
            <a:ext cx="6858000" cy="5143500"/>
          </a:xfrm>
          <a:prstGeom prst="rect">
            <a:avLst/>
          </a:prstGeom>
        </p:spPr>
      </p:pic>
      <p:pic>
        <p:nvPicPr>
          <p:cNvPr id="6" name="Imagem 5" descr="Logotipo&#10;&#10;Descrição gerada automaticamente">
            <a:extLst>
              <a:ext uri="{FF2B5EF4-FFF2-40B4-BE49-F238E27FC236}">
                <a16:creationId xmlns:a16="http://schemas.microsoft.com/office/drawing/2014/main" id="{1ACA89F6-81BE-4800-8D4B-B4168636D8F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2246" y="-1933"/>
            <a:ext cx="1639309" cy="989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596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Bar dir="vert"/>
      </p:transition>
    </mc:Choice>
    <mc:Fallback xmlns="">
      <p:transition spd="slow">
        <p:randomBar dir="vert"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 descr="Logotipo, nome da empresa&#10;&#10;Descrição gerada automaticamente">
            <a:extLst>
              <a:ext uri="{FF2B5EF4-FFF2-40B4-BE49-F238E27FC236}">
                <a16:creationId xmlns:a16="http://schemas.microsoft.com/office/drawing/2014/main" id="{0440CE71-D33F-4BA8-8B5E-ABB5B7A8DD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1615522"/>
            <a:ext cx="955715" cy="974906"/>
          </a:xfrm>
          <a:prstGeom prst="rect">
            <a:avLst/>
          </a:prstGeom>
        </p:spPr>
      </p:pic>
      <p:pic>
        <p:nvPicPr>
          <p:cNvPr id="16" name="Imagem 15" descr="Ícone&#10;&#10;Descrição gerada automaticamente">
            <a:extLst>
              <a:ext uri="{FF2B5EF4-FFF2-40B4-BE49-F238E27FC236}">
                <a16:creationId xmlns:a16="http://schemas.microsoft.com/office/drawing/2014/main" id="{06E8C43A-132A-431C-84DD-4FC36159769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0043" y="2591019"/>
            <a:ext cx="442507" cy="313235"/>
          </a:xfrm>
          <a:prstGeom prst="rect">
            <a:avLst/>
          </a:prstGeom>
        </p:spPr>
      </p:pic>
      <p:pic>
        <p:nvPicPr>
          <p:cNvPr id="4" name="Imagem 3" descr="Uma imagem contendo edifício, verde, mesa, grande&#10;&#10;Descrição gerada automaticamente">
            <a:extLst>
              <a:ext uri="{FF2B5EF4-FFF2-40B4-BE49-F238E27FC236}">
                <a16:creationId xmlns:a16="http://schemas.microsoft.com/office/drawing/2014/main" id="{D7861F59-4399-4091-BC64-F089BABA3B2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6" y="-29944"/>
            <a:ext cx="6858000" cy="5143500"/>
          </a:xfrm>
          <a:prstGeom prst="rect">
            <a:avLst/>
          </a:prstGeom>
        </p:spPr>
      </p:pic>
      <p:pic>
        <p:nvPicPr>
          <p:cNvPr id="6" name="Imagem 5" descr="Logotipo&#10;&#10;Descrição gerada automaticamente">
            <a:extLst>
              <a:ext uri="{FF2B5EF4-FFF2-40B4-BE49-F238E27FC236}">
                <a16:creationId xmlns:a16="http://schemas.microsoft.com/office/drawing/2014/main" id="{180C170A-1747-4CF5-B012-9F2C01B7E62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2246" y="-1933"/>
            <a:ext cx="1639309" cy="989802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26BB0E55-74E1-5183-3D92-E774D64F6E88}"/>
              </a:ext>
            </a:extLst>
          </p:cNvPr>
          <p:cNvSpPr txBox="1"/>
          <p:nvPr/>
        </p:nvSpPr>
        <p:spPr>
          <a:xfrm>
            <a:off x="7140607" y="2571750"/>
            <a:ext cx="17231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+55 31 9 9864 8891</a:t>
            </a:r>
          </a:p>
          <a:p>
            <a:r>
              <a:rPr lang="pt-BR" sz="1200" dirty="0"/>
              <a:t>texfield@texfield.com.br</a:t>
            </a:r>
          </a:p>
        </p:txBody>
      </p:sp>
    </p:spTree>
    <p:extLst>
      <p:ext uri="{BB962C8B-B14F-4D97-AF65-F5344CB8AC3E}">
        <p14:creationId xmlns:p14="http://schemas.microsoft.com/office/powerpoint/2010/main" val="2341049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Bar dir="vert"/>
      </p:transition>
    </mc:Choice>
    <mc:Fallback xmlns="">
      <p:transition spd="slow">
        <p:randomBar dir="vert"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 descr="Logotipo, nome da empresa&#10;&#10;Descrição gerada automaticamente">
            <a:extLst>
              <a:ext uri="{FF2B5EF4-FFF2-40B4-BE49-F238E27FC236}">
                <a16:creationId xmlns:a16="http://schemas.microsoft.com/office/drawing/2014/main" id="{0440CE71-D33F-4BA8-8B5E-ABB5B7A8DD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1615522"/>
            <a:ext cx="955715" cy="974906"/>
          </a:xfrm>
          <a:prstGeom prst="rect">
            <a:avLst/>
          </a:prstGeom>
        </p:spPr>
      </p:pic>
      <p:pic>
        <p:nvPicPr>
          <p:cNvPr id="16" name="Imagem 15" descr="Ícone&#10;&#10;Descrição gerada automaticamente">
            <a:extLst>
              <a:ext uri="{FF2B5EF4-FFF2-40B4-BE49-F238E27FC236}">
                <a16:creationId xmlns:a16="http://schemas.microsoft.com/office/drawing/2014/main" id="{06E8C43A-132A-431C-84DD-4FC36159769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0043" y="2591019"/>
            <a:ext cx="442507" cy="313235"/>
          </a:xfrm>
          <a:prstGeom prst="rect">
            <a:avLst/>
          </a:prstGeom>
        </p:spPr>
      </p:pic>
      <p:pic>
        <p:nvPicPr>
          <p:cNvPr id="3" name="Imagem 2" descr="Máquina de costura em cima de uma superfície verde&#10;&#10;Descrição gerada automaticamente com confiança baixa">
            <a:extLst>
              <a:ext uri="{FF2B5EF4-FFF2-40B4-BE49-F238E27FC236}">
                <a16:creationId xmlns:a16="http://schemas.microsoft.com/office/drawing/2014/main" id="{D2FDBAA5-FF8F-4511-A946-660B6736375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-92546"/>
            <a:ext cx="3857625" cy="5143500"/>
          </a:xfrm>
          <a:prstGeom prst="rect">
            <a:avLst/>
          </a:prstGeom>
        </p:spPr>
      </p:pic>
      <p:pic>
        <p:nvPicPr>
          <p:cNvPr id="6" name="Imagem 5" descr="Logotipo&#10;&#10;Descrição gerada automaticamente">
            <a:extLst>
              <a:ext uri="{FF2B5EF4-FFF2-40B4-BE49-F238E27FC236}">
                <a16:creationId xmlns:a16="http://schemas.microsoft.com/office/drawing/2014/main" id="{557331B5-5F3C-4381-A73F-CA7C212A02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2246" y="-1933"/>
            <a:ext cx="1639309" cy="989802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A8CA4FFE-7506-B8BF-E750-A661C74CE2C3}"/>
              </a:ext>
            </a:extLst>
          </p:cNvPr>
          <p:cNvSpPr txBox="1"/>
          <p:nvPr/>
        </p:nvSpPr>
        <p:spPr>
          <a:xfrm>
            <a:off x="7140607" y="2571750"/>
            <a:ext cx="17231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+55 31 9 9864 8891</a:t>
            </a:r>
          </a:p>
          <a:p>
            <a:r>
              <a:rPr lang="pt-BR" sz="1200" dirty="0"/>
              <a:t>texfield@texfield.com.br</a:t>
            </a:r>
          </a:p>
        </p:txBody>
      </p:sp>
    </p:spTree>
    <p:extLst>
      <p:ext uri="{BB962C8B-B14F-4D97-AF65-F5344CB8AC3E}">
        <p14:creationId xmlns:p14="http://schemas.microsoft.com/office/powerpoint/2010/main" val="300581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Bar dir="vert"/>
      </p:transition>
    </mc:Choice>
    <mc:Fallback xmlns="">
      <p:transition spd="slow">
        <p:randomBar dir="vert"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 descr="Logotipo, nome da empresa&#10;&#10;Descrição gerada automaticamente">
            <a:extLst>
              <a:ext uri="{FF2B5EF4-FFF2-40B4-BE49-F238E27FC236}">
                <a16:creationId xmlns:a16="http://schemas.microsoft.com/office/drawing/2014/main" id="{0440CE71-D33F-4BA8-8B5E-ABB5B7A8DD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1615522"/>
            <a:ext cx="955715" cy="974906"/>
          </a:xfrm>
          <a:prstGeom prst="rect">
            <a:avLst/>
          </a:prstGeom>
        </p:spPr>
      </p:pic>
      <p:pic>
        <p:nvPicPr>
          <p:cNvPr id="16" name="Imagem 15" descr="Ícone&#10;&#10;Descrição gerada automaticamente">
            <a:extLst>
              <a:ext uri="{FF2B5EF4-FFF2-40B4-BE49-F238E27FC236}">
                <a16:creationId xmlns:a16="http://schemas.microsoft.com/office/drawing/2014/main" id="{06E8C43A-132A-431C-84DD-4FC36159769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0043" y="2591019"/>
            <a:ext cx="442507" cy="313235"/>
          </a:xfrm>
          <a:prstGeom prst="rect">
            <a:avLst/>
          </a:prstGeom>
        </p:spPr>
      </p:pic>
      <p:pic>
        <p:nvPicPr>
          <p:cNvPr id="4" name="Imagem 3" descr="Uma imagem contendo verde, no interior, geladeira, edifício&#10;&#10;Descrição gerada automaticamente">
            <a:extLst>
              <a:ext uri="{FF2B5EF4-FFF2-40B4-BE49-F238E27FC236}">
                <a16:creationId xmlns:a16="http://schemas.microsoft.com/office/drawing/2014/main" id="{6CBCC7FC-156C-4DE8-B81D-73D757D2205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45" y="-26665"/>
            <a:ext cx="6858000" cy="5143500"/>
          </a:xfrm>
          <a:prstGeom prst="rect">
            <a:avLst/>
          </a:prstGeom>
        </p:spPr>
      </p:pic>
      <p:pic>
        <p:nvPicPr>
          <p:cNvPr id="6" name="Imagem 5" descr="Logotipo&#10;&#10;Descrição gerada automaticamente">
            <a:extLst>
              <a:ext uri="{FF2B5EF4-FFF2-40B4-BE49-F238E27FC236}">
                <a16:creationId xmlns:a16="http://schemas.microsoft.com/office/drawing/2014/main" id="{C460EC85-2530-4C20-A395-EFC12C4A35A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2246" y="-1933"/>
            <a:ext cx="1639309" cy="989802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3FF9DAF5-A134-99AA-B074-EFDB8A38BA8B}"/>
              </a:ext>
            </a:extLst>
          </p:cNvPr>
          <p:cNvSpPr txBox="1"/>
          <p:nvPr/>
        </p:nvSpPr>
        <p:spPr>
          <a:xfrm>
            <a:off x="7140607" y="2571750"/>
            <a:ext cx="17231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+55 31 9 9864 8891</a:t>
            </a:r>
          </a:p>
          <a:p>
            <a:r>
              <a:rPr lang="pt-BR" sz="1200" dirty="0"/>
              <a:t>texfield@texfield.com.br</a:t>
            </a:r>
          </a:p>
        </p:txBody>
      </p:sp>
    </p:spTree>
    <p:extLst>
      <p:ext uri="{BB962C8B-B14F-4D97-AF65-F5344CB8AC3E}">
        <p14:creationId xmlns:p14="http://schemas.microsoft.com/office/powerpoint/2010/main" val="1316089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Bar dir="vert"/>
      </p:transition>
    </mc:Choice>
    <mc:Fallback xmlns="">
      <p:transition spd="slow">
        <p:randomBar dir="vert"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 descr="Logotipo, nome da empresa&#10;&#10;Descrição gerada automaticamente">
            <a:extLst>
              <a:ext uri="{FF2B5EF4-FFF2-40B4-BE49-F238E27FC236}">
                <a16:creationId xmlns:a16="http://schemas.microsoft.com/office/drawing/2014/main" id="{0440CE71-D33F-4BA8-8B5E-ABB5B7A8DD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1615522"/>
            <a:ext cx="955715" cy="974906"/>
          </a:xfrm>
          <a:prstGeom prst="rect">
            <a:avLst/>
          </a:prstGeom>
        </p:spPr>
      </p:pic>
      <p:pic>
        <p:nvPicPr>
          <p:cNvPr id="16" name="Imagem 15" descr="Ícone&#10;&#10;Descrição gerada automaticamente">
            <a:extLst>
              <a:ext uri="{FF2B5EF4-FFF2-40B4-BE49-F238E27FC236}">
                <a16:creationId xmlns:a16="http://schemas.microsoft.com/office/drawing/2014/main" id="{06E8C43A-132A-431C-84DD-4FC36159769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0043" y="2591019"/>
            <a:ext cx="442507" cy="313235"/>
          </a:xfrm>
          <a:prstGeom prst="rect">
            <a:avLst/>
          </a:prstGeom>
        </p:spPr>
      </p:pic>
      <p:pic>
        <p:nvPicPr>
          <p:cNvPr id="3" name="Imagem 2" descr="Uma imagem contendo teto, verde, no interior, edifício&#10;&#10;Descrição gerada automaticamente">
            <a:extLst>
              <a:ext uri="{FF2B5EF4-FFF2-40B4-BE49-F238E27FC236}">
                <a16:creationId xmlns:a16="http://schemas.microsoft.com/office/drawing/2014/main" id="{3086AB62-FB45-4FD1-9AF5-CA4DF839629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12" y="0"/>
            <a:ext cx="6858000" cy="5143500"/>
          </a:xfrm>
          <a:prstGeom prst="rect">
            <a:avLst/>
          </a:prstGeom>
        </p:spPr>
      </p:pic>
      <p:pic>
        <p:nvPicPr>
          <p:cNvPr id="6" name="Imagem 5" descr="Logotipo&#10;&#10;Descrição gerada automaticamente">
            <a:extLst>
              <a:ext uri="{FF2B5EF4-FFF2-40B4-BE49-F238E27FC236}">
                <a16:creationId xmlns:a16="http://schemas.microsoft.com/office/drawing/2014/main" id="{2448A3C9-BA51-4F53-96D1-7894EA8807A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2246" y="-1933"/>
            <a:ext cx="1639309" cy="989802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B1B080F2-9BB5-FF7A-FBF2-A00EF6CAAE51}"/>
              </a:ext>
            </a:extLst>
          </p:cNvPr>
          <p:cNvSpPr txBox="1"/>
          <p:nvPr/>
        </p:nvSpPr>
        <p:spPr>
          <a:xfrm>
            <a:off x="7140607" y="2571750"/>
            <a:ext cx="17231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+55 31 9 9864 8891</a:t>
            </a:r>
          </a:p>
          <a:p>
            <a:r>
              <a:rPr lang="pt-BR" sz="1200" dirty="0"/>
              <a:t>texfield@texfield.com.br</a:t>
            </a:r>
          </a:p>
        </p:txBody>
      </p:sp>
    </p:spTree>
    <p:extLst>
      <p:ext uri="{BB962C8B-B14F-4D97-AF65-F5344CB8AC3E}">
        <p14:creationId xmlns:p14="http://schemas.microsoft.com/office/powerpoint/2010/main" val="1811479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Bar dir="vert"/>
      </p:transition>
    </mc:Choice>
    <mc:Fallback xmlns="">
      <p:transition spd="slow">
        <p:randomBar dir="vert"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203598"/>
            <a:ext cx="8712968" cy="33944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IN" sz="8800" b="1" dirty="0" err="1"/>
              <a:t>Solicite-nos</a:t>
            </a:r>
            <a:r>
              <a:rPr lang="en-IN" sz="8800" b="1" dirty="0"/>
              <a:t> </a:t>
            </a:r>
            <a:r>
              <a:rPr lang="en-IN" sz="8800" b="1" dirty="0" err="1"/>
              <a:t>uma</a:t>
            </a:r>
            <a:r>
              <a:rPr lang="en-IN" sz="8800" b="1" dirty="0"/>
              <a:t> </a:t>
            </a:r>
            <a:r>
              <a:rPr lang="en-IN" sz="8800" b="1" dirty="0" err="1"/>
              <a:t>proposta</a:t>
            </a:r>
            <a:r>
              <a:rPr lang="en-IN" sz="8800" b="1" dirty="0"/>
              <a:t>.</a:t>
            </a:r>
          </a:p>
          <a:p>
            <a:pPr marL="0" indent="0">
              <a:buNone/>
            </a:pPr>
            <a:endParaRPr lang="en-IN" sz="2800" dirty="0"/>
          </a:p>
        </p:txBody>
      </p:sp>
      <p:pic>
        <p:nvPicPr>
          <p:cNvPr id="6" name="Imagem 5" descr="Logotipo&#10;&#10;Descrição gerada automaticamente">
            <a:extLst>
              <a:ext uri="{FF2B5EF4-FFF2-40B4-BE49-F238E27FC236}">
                <a16:creationId xmlns:a16="http://schemas.microsoft.com/office/drawing/2014/main" id="{B69B66B9-F4EB-4B1E-8502-BA1B15F8D1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23478"/>
            <a:ext cx="1639309" cy="989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225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Bar dir="vert"/>
      </p:transition>
    </mc:Choice>
    <mc:Fallback xmlns="">
      <p:transition spd="slow">
        <p:randomBar dir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IN" sz="3400" dirty="0" err="1"/>
              <a:t>Excelência</a:t>
            </a:r>
            <a:r>
              <a:rPr lang="en-IN" sz="3400" dirty="0"/>
              <a:t> </a:t>
            </a:r>
            <a:r>
              <a:rPr lang="en-IN" sz="3400" dirty="0" err="1"/>
              <a:t>na</a:t>
            </a:r>
            <a:r>
              <a:rPr lang="en-IN" sz="3400" dirty="0"/>
              <a:t> </a:t>
            </a:r>
            <a:r>
              <a:rPr lang="en-IN" sz="3400" dirty="0" err="1"/>
              <a:t>fabricação</a:t>
            </a:r>
            <a:r>
              <a:rPr lang="en-IN" sz="3400" dirty="0"/>
              <a:t> de </a:t>
            </a:r>
            <a:r>
              <a:rPr lang="en-IN" sz="3400" dirty="0" err="1"/>
              <a:t>máquinas</a:t>
            </a:r>
            <a:r>
              <a:rPr lang="en-IN" sz="3400" dirty="0"/>
              <a:t>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275607"/>
            <a:ext cx="3528392" cy="3319016"/>
          </a:xfrm>
        </p:spPr>
        <p:txBody>
          <a:bodyPr>
            <a:normAutofit fontScale="70000" lnSpcReduction="20000"/>
          </a:bodyPr>
          <a:lstStyle/>
          <a:p>
            <a:r>
              <a:rPr lang="pt-BR" dirty="0"/>
              <a:t>EHL montou uma moderna fábrica em 2013, chamada Green </a:t>
            </a:r>
            <a:r>
              <a:rPr lang="pt-BR" dirty="0" err="1"/>
              <a:t>Filed</a:t>
            </a:r>
            <a:r>
              <a:rPr lang="pt-BR" dirty="0"/>
              <a:t>.</a:t>
            </a:r>
            <a:endParaRPr lang="en-IN" dirty="0"/>
          </a:p>
          <a:p>
            <a:r>
              <a:rPr lang="pt-BR" dirty="0"/>
              <a:t>Todos os Equipamentos e Máquinas são de última geração em Tecnologia.</a:t>
            </a:r>
            <a:r>
              <a:rPr lang="en-IN" dirty="0"/>
              <a:t>.</a:t>
            </a:r>
          </a:p>
          <a:p>
            <a:r>
              <a:rPr lang="en-IN" dirty="0"/>
              <a:t>Rica </a:t>
            </a:r>
            <a:r>
              <a:rPr lang="en-IN" dirty="0" err="1"/>
              <a:t>experiencia</a:t>
            </a:r>
            <a:r>
              <a:rPr lang="en-IN" dirty="0"/>
              <a:t> </a:t>
            </a:r>
            <a:r>
              <a:rPr lang="en-IN" dirty="0" err="1"/>
              <a:t>em</a:t>
            </a:r>
            <a:r>
              <a:rPr lang="en-IN" dirty="0"/>
              <a:t> </a:t>
            </a:r>
            <a:r>
              <a:rPr lang="en-IN" dirty="0" err="1"/>
              <a:t>Engenharia</a:t>
            </a:r>
            <a:r>
              <a:rPr lang="en-IN" dirty="0"/>
              <a:t>. </a:t>
            </a:r>
          </a:p>
          <a:p>
            <a:r>
              <a:rPr lang="en-IN" dirty="0" err="1"/>
              <a:t>Liderada</a:t>
            </a:r>
            <a:r>
              <a:rPr lang="en-IN" dirty="0"/>
              <a:t> por </a:t>
            </a:r>
            <a:r>
              <a:rPr lang="en-IN" dirty="0" err="1"/>
              <a:t>uma</a:t>
            </a:r>
            <a:r>
              <a:rPr lang="en-IN" dirty="0"/>
              <a:t> </a:t>
            </a:r>
            <a:r>
              <a:rPr lang="en-IN" dirty="0" err="1"/>
              <a:t>gestão</a:t>
            </a:r>
            <a:r>
              <a:rPr lang="en-IN" dirty="0"/>
              <a:t> </a:t>
            </a:r>
            <a:r>
              <a:rPr lang="en-IN" dirty="0" err="1"/>
              <a:t>jovem</a:t>
            </a:r>
            <a:r>
              <a:rPr lang="en-IN" dirty="0"/>
              <a:t> e </a:t>
            </a:r>
            <a:r>
              <a:rPr lang="en-IN" dirty="0" err="1"/>
              <a:t>dinâmica</a:t>
            </a:r>
            <a:r>
              <a:rPr lang="en-IN" dirty="0"/>
              <a:t>.</a:t>
            </a:r>
          </a:p>
          <a:p>
            <a:endParaRPr lang="en-IN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1275606"/>
            <a:ext cx="4104457" cy="3280384"/>
          </a:xfrm>
          <a:prstGeom prst="rect">
            <a:avLst/>
          </a:prstGeom>
        </p:spPr>
      </p:pic>
      <p:pic>
        <p:nvPicPr>
          <p:cNvPr id="5" name="Imagem 4" descr="Logotipo&#10;&#10;Descrição gerada automaticamente">
            <a:extLst>
              <a:ext uri="{FF2B5EF4-FFF2-40B4-BE49-F238E27FC236}">
                <a16:creationId xmlns:a16="http://schemas.microsoft.com/office/drawing/2014/main" id="{89A5D8EE-2153-4A84-9DE3-F05D1D1BEC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4691" y="0"/>
            <a:ext cx="1639309" cy="989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184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Bar dir="vert"/>
      </p:transition>
    </mc:Choice>
    <mc:Fallback xmlns="">
      <p:transition spd="slow">
        <p:randomBar dir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dirty="0"/>
              <a:t>O que é a </a:t>
            </a:r>
            <a:r>
              <a:rPr lang="en-IN" dirty="0" err="1"/>
              <a:t>calandragem</a:t>
            </a:r>
            <a:r>
              <a:rPr lang="en-IN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dirty="0" err="1"/>
              <a:t>Calendragem</a:t>
            </a:r>
            <a:r>
              <a:rPr lang="en-IN" dirty="0"/>
              <a:t> é um </a:t>
            </a:r>
            <a:r>
              <a:rPr lang="en-IN" dirty="0" err="1"/>
              <a:t>processo</a:t>
            </a:r>
            <a:r>
              <a:rPr lang="en-IN" dirty="0"/>
              <a:t> </a:t>
            </a:r>
            <a:r>
              <a:rPr lang="en-IN" dirty="0" err="1"/>
              <a:t>mecanico</a:t>
            </a:r>
            <a:r>
              <a:rPr lang="en-IN" dirty="0"/>
              <a:t> do </a:t>
            </a:r>
            <a:r>
              <a:rPr lang="en-IN" dirty="0" err="1"/>
              <a:t>processo</a:t>
            </a:r>
            <a:r>
              <a:rPr lang="en-IN" dirty="0"/>
              <a:t> de </a:t>
            </a:r>
            <a:r>
              <a:rPr lang="en-IN" dirty="0" err="1"/>
              <a:t>acabamento</a:t>
            </a:r>
            <a:r>
              <a:rPr lang="en-IN" dirty="0"/>
              <a:t> para </a:t>
            </a:r>
            <a:r>
              <a:rPr lang="en-IN" dirty="0" err="1"/>
              <a:t>melhorar</a:t>
            </a:r>
            <a:r>
              <a:rPr lang="en-IN" dirty="0"/>
              <a:t> o toque, </a:t>
            </a:r>
            <a:r>
              <a:rPr lang="en-IN" dirty="0" err="1"/>
              <a:t>acabamento</a:t>
            </a:r>
            <a:r>
              <a:rPr lang="en-IN" dirty="0"/>
              <a:t> e </a:t>
            </a:r>
            <a:r>
              <a:rPr lang="en-IN" dirty="0" err="1"/>
              <a:t>aparência</a:t>
            </a:r>
            <a:r>
              <a:rPr lang="en-IN" dirty="0"/>
              <a:t>.</a:t>
            </a:r>
          </a:p>
          <a:p>
            <a:r>
              <a:rPr lang="en-IN" dirty="0"/>
              <a:t>O </a:t>
            </a:r>
            <a:r>
              <a:rPr lang="en-IN" dirty="0" err="1"/>
              <a:t>acabamento</a:t>
            </a:r>
            <a:r>
              <a:rPr lang="en-IN" dirty="0"/>
              <a:t> é </a:t>
            </a:r>
            <a:r>
              <a:rPr lang="en-IN" dirty="0" err="1"/>
              <a:t>obtido</a:t>
            </a:r>
            <a:r>
              <a:rPr lang="en-IN" dirty="0"/>
              <a:t> pela </a:t>
            </a:r>
            <a:r>
              <a:rPr lang="en-IN" dirty="0" err="1"/>
              <a:t>passagem</a:t>
            </a:r>
            <a:r>
              <a:rPr lang="en-IN" dirty="0"/>
              <a:t> do </a:t>
            </a:r>
            <a:r>
              <a:rPr lang="en-IN" dirty="0" err="1"/>
              <a:t>tecido</a:t>
            </a:r>
            <a:r>
              <a:rPr lang="en-IN" dirty="0"/>
              <a:t> entre </a:t>
            </a:r>
            <a:r>
              <a:rPr lang="en-IN" dirty="0" err="1"/>
              <a:t>cilindros</a:t>
            </a:r>
            <a:r>
              <a:rPr lang="en-IN" dirty="0"/>
              <a:t> </a:t>
            </a:r>
            <a:r>
              <a:rPr lang="en-IN" dirty="0" err="1"/>
              <a:t>elásticos</a:t>
            </a:r>
            <a:r>
              <a:rPr lang="en-IN" dirty="0"/>
              <a:t> e outro </a:t>
            </a:r>
            <a:r>
              <a:rPr lang="en-IN" dirty="0" err="1"/>
              <a:t>aquecido</a:t>
            </a:r>
            <a:r>
              <a:rPr lang="en-IN" dirty="0"/>
              <a:t> sob </a:t>
            </a:r>
            <a:r>
              <a:rPr lang="en-IN" dirty="0" err="1"/>
              <a:t>pressão</a:t>
            </a:r>
            <a:r>
              <a:rPr lang="en-IN" dirty="0"/>
              <a:t>.</a:t>
            </a:r>
          </a:p>
        </p:txBody>
      </p:sp>
      <p:pic>
        <p:nvPicPr>
          <p:cNvPr id="4" name="Imagem 3" descr="Logotipo&#10;&#10;Descrição gerada automaticamente">
            <a:extLst>
              <a:ext uri="{FF2B5EF4-FFF2-40B4-BE49-F238E27FC236}">
                <a16:creationId xmlns:a16="http://schemas.microsoft.com/office/drawing/2014/main" id="{CD69B64A-A3A5-496D-8A96-C19CC82327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4691" y="0"/>
            <a:ext cx="1639309" cy="989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897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Bar dir="vert"/>
      </p:transition>
    </mc:Choice>
    <mc:Fallback xmlns="">
      <p:transition spd="slow">
        <p:randomBar dir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IN" dirty="0" err="1"/>
              <a:t>Efeitos</a:t>
            </a:r>
            <a:r>
              <a:rPr lang="en-IN" dirty="0"/>
              <a:t> da </a:t>
            </a:r>
            <a:r>
              <a:rPr lang="en-IN" dirty="0" err="1"/>
              <a:t>calandragem</a:t>
            </a:r>
            <a:r>
              <a:rPr lang="en-IN" dirty="0"/>
              <a:t> no </a:t>
            </a:r>
            <a:r>
              <a:rPr lang="en-IN" dirty="0" err="1"/>
              <a:t>tecido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pt-BR" dirty="0"/>
              <a:t>Proporciona aparência altamente brilhante na superfície do tecido.</a:t>
            </a:r>
          </a:p>
          <a:p>
            <a:r>
              <a:rPr lang="pt-BR" dirty="0"/>
              <a:t>Proporciona toque macio, brilhante e sedoso ao tecido.</a:t>
            </a:r>
          </a:p>
          <a:p>
            <a:r>
              <a:rPr lang="pt-BR" dirty="0"/>
              <a:t>Comprime o tecido e reduz a espessura</a:t>
            </a:r>
          </a:p>
          <a:p>
            <a:r>
              <a:rPr lang="pt-BR" dirty="0"/>
              <a:t>Fechar para reunir os fios, achatando-os.</a:t>
            </a:r>
          </a:p>
          <a:p>
            <a:r>
              <a:rPr lang="pt-BR" dirty="0"/>
              <a:t>Preenche os pontos intermediários entre os fios de urdume e a trama.</a:t>
            </a:r>
          </a:p>
          <a:p>
            <a:r>
              <a:rPr lang="pt-BR" dirty="0"/>
              <a:t>Reduz a permeabilidade do ar alterando sua porosidade</a:t>
            </a:r>
          </a:p>
          <a:p>
            <a:r>
              <a:rPr lang="pt-BR" dirty="0"/>
              <a:t>Aumenta a opacidade do tecido</a:t>
            </a:r>
          </a:p>
          <a:p>
            <a:r>
              <a:rPr lang="pt-BR" dirty="0"/>
              <a:t>Reduz o deslizamento do fio</a:t>
            </a:r>
          </a:p>
          <a:p>
            <a:r>
              <a:rPr lang="pt-BR" dirty="0"/>
              <a:t>Nivela </a:t>
            </a:r>
            <a:r>
              <a:rPr lang="pt-BR" dirty="0" err="1"/>
              <a:t>slubs</a:t>
            </a:r>
            <a:endParaRPr lang="pt-BR" dirty="0"/>
          </a:p>
          <a:p>
            <a:r>
              <a:rPr lang="pt-BR" dirty="0"/>
              <a:t>Consolidação de não tecido</a:t>
            </a:r>
            <a:endParaRPr lang="en-IN" dirty="0"/>
          </a:p>
        </p:txBody>
      </p:sp>
      <p:pic>
        <p:nvPicPr>
          <p:cNvPr id="4" name="Imagem 3" descr="Logotipo&#10;&#10;Descrição gerada automaticamente">
            <a:extLst>
              <a:ext uri="{FF2B5EF4-FFF2-40B4-BE49-F238E27FC236}">
                <a16:creationId xmlns:a16="http://schemas.microsoft.com/office/drawing/2014/main" id="{CFE1E918-9716-44FB-A6B2-C3AD8D0B52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4691" y="0"/>
            <a:ext cx="1639309" cy="989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911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Bar dir="vert"/>
      </p:transition>
    </mc:Choice>
    <mc:Fallback xmlns="">
      <p:transition spd="slow">
        <p:randomBar dir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IN" dirty="0" err="1"/>
              <a:t>Tipos</a:t>
            </a:r>
            <a:r>
              <a:rPr lang="en-IN" dirty="0"/>
              <a:t> de </a:t>
            </a:r>
            <a:r>
              <a:rPr lang="en-IN" dirty="0" err="1"/>
              <a:t>calandra</a:t>
            </a:r>
            <a:r>
              <a:rPr lang="en-IN" dirty="0"/>
              <a:t> EHL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IN" dirty="0"/>
              <a:t>Calandra Textil. </a:t>
            </a:r>
          </a:p>
          <a:p>
            <a:r>
              <a:rPr lang="en-IN" dirty="0"/>
              <a:t>Calandra de 3 </a:t>
            </a:r>
            <a:r>
              <a:rPr lang="en-IN" dirty="0" err="1"/>
              <a:t>cilindros</a:t>
            </a:r>
            <a:r>
              <a:rPr lang="en-IN" dirty="0"/>
              <a:t>. </a:t>
            </a:r>
          </a:p>
          <a:p>
            <a:r>
              <a:rPr lang="en-IN" dirty="0"/>
              <a:t>Calandra de 5 </a:t>
            </a:r>
            <a:r>
              <a:rPr lang="en-IN" dirty="0" err="1"/>
              <a:t>cilindros</a:t>
            </a:r>
            <a:r>
              <a:rPr lang="en-IN" dirty="0"/>
              <a:t>.</a:t>
            </a:r>
          </a:p>
          <a:p>
            <a:r>
              <a:rPr lang="en-IN" dirty="0"/>
              <a:t>Calandra de 7 </a:t>
            </a:r>
            <a:r>
              <a:rPr lang="en-IN" dirty="0" err="1"/>
              <a:t>cilindros</a:t>
            </a:r>
            <a:r>
              <a:rPr lang="en-IN" dirty="0"/>
              <a:t>.</a:t>
            </a:r>
          </a:p>
          <a:p>
            <a:r>
              <a:rPr lang="en-IN" dirty="0"/>
              <a:t>Calandra de </a:t>
            </a:r>
            <a:r>
              <a:rPr lang="en-IN" dirty="0" err="1"/>
              <a:t>fricção</a:t>
            </a:r>
            <a:r>
              <a:rPr lang="en-IN" dirty="0"/>
              <a:t>. </a:t>
            </a:r>
          </a:p>
          <a:p>
            <a:r>
              <a:rPr lang="en-IN" dirty="0"/>
              <a:t>Calandra Schreiner. </a:t>
            </a:r>
          </a:p>
          <a:p>
            <a:r>
              <a:rPr lang="en-IN" dirty="0"/>
              <a:t>Calandra Embossing. </a:t>
            </a:r>
          </a:p>
          <a:p>
            <a:r>
              <a:rPr lang="en-IN" dirty="0"/>
              <a:t>Super </a:t>
            </a:r>
            <a:r>
              <a:rPr lang="en-IN" dirty="0" err="1"/>
              <a:t>calandra</a:t>
            </a:r>
            <a:r>
              <a:rPr lang="en-IN" dirty="0"/>
              <a:t> de 12 </a:t>
            </a:r>
            <a:r>
              <a:rPr lang="en-IN" dirty="0" err="1"/>
              <a:t>cilindros</a:t>
            </a:r>
            <a:r>
              <a:rPr lang="en-IN" dirty="0"/>
              <a:t> (para </a:t>
            </a:r>
            <a:r>
              <a:rPr lang="en-IN" dirty="0" err="1"/>
              <a:t>indústria</a:t>
            </a:r>
            <a:r>
              <a:rPr lang="en-IN" dirty="0"/>
              <a:t> de </a:t>
            </a:r>
            <a:r>
              <a:rPr lang="en-IN" dirty="0" err="1"/>
              <a:t>papel</a:t>
            </a:r>
            <a:r>
              <a:rPr lang="en-IN" dirty="0"/>
              <a:t>)</a:t>
            </a:r>
          </a:p>
          <a:p>
            <a:pPr marL="0" indent="0">
              <a:buNone/>
            </a:pPr>
            <a:endParaRPr lang="en-IN" dirty="0"/>
          </a:p>
          <a:p>
            <a:endParaRPr lang="en-IN" dirty="0"/>
          </a:p>
          <a:p>
            <a:endParaRPr lang="en-IN" dirty="0"/>
          </a:p>
        </p:txBody>
      </p:sp>
      <p:pic>
        <p:nvPicPr>
          <p:cNvPr id="4" name="Imagem 3" descr="Logotipo&#10;&#10;Descrição gerada automaticamente">
            <a:extLst>
              <a:ext uri="{FF2B5EF4-FFF2-40B4-BE49-F238E27FC236}">
                <a16:creationId xmlns:a16="http://schemas.microsoft.com/office/drawing/2014/main" id="{466D34CB-9A5B-4C2E-962C-CC9B21BEF2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4691" y="0"/>
            <a:ext cx="1639309" cy="989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074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Bar dir="vert"/>
      </p:transition>
    </mc:Choice>
    <mc:Fallback xmlns="">
      <p:transition spd="slow">
        <p:randomBar dir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/>
              <a:t>Calandra </a:t>
            </a:r>
            <a:r>
              <a:rPr lang="en-IN" dirty="0"/>
              <a:t>de 3 </a:t>
            </a:r>
            <a:r>
              <a:rPr lang="en-IN" dirty="0" err="1"/>
              <a:t>cilindros</a:t>
            </a:r>
            <a:endParaRPr lang="en-IN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059583"/>
            <a:ext cx="7344816" cy="3816424"/>
          </a:xfrm>
        </p:spPr>
      </p:pic>
      <p:pic>
        <p:nvPicPr>
          <p:cNvPr id="4" name="Imagem 3" descr="Logotipo&#10;&#10;Descrição gerada automaticamente">
            <a:extLst>
              <a:ext uri="{FF2B5EF4-FFF2-40B4-BE49-F238E27FC236}">
                <a16:creationId xmlns:a16="http://schemas.microsoft.com/office/drawing/2014/main" id="{12AE1126-9B05-4C05-A355-A7F2B4627F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4691" y="0"/>
            <a:ext cx="1639309" cy="989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769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Bar dir="vert"/>
      </p:transition>
    </mc:Choice>
    <mc:Fallback xmlns="">
      <p:transition spd="slow">
        <p:randomBar dir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1548" y="123478"/>
            <a:ext cx="7442820" cy="857250"/>
          </a:xfrm>
        </p:spPr>
        <p:txBody>
          <a:bodyPr>
            <a:noAutofit/>
          </a:bodyPr>
          <a:lstStyle/>
          <a:p>
            <a:pPr algn="l"/>
            <a:r>
              <a:rPr lang="en-IN" sz="3200" dirty="0" err="1"/>
              <a:t>Características</a:t>
            </a:r>
            <a:r>
              <a:rPr lang="en-IN" sz="3200" dirty="0"/>
              <a:t> da </a:t>
            </a:r>
            <a:r>
              <a:rPr lang="en-IN" sz="3200" dirty="0" err="1"/>
              <a:t>calandra</a:t>
            </a:r>
            <a:r>
              <a:rPr lang="en-IN" sz="3200" dirty="0"/>
              <a:t> de 3 </a:t>
            </a:r>
            <a:r>
              <a:rPr lang="en-IN" sz="3200" dirty="0" err="1"/>
              <a:t>cilindros</a:t>
            </a:r>
            <a:endParaRPr lang="en-IN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dirty="0"/>
              <a:t>Calandra </a:t>
            </a:r>
            <a:r>
              <a:rPr lang="en-IN" dirty="0" err="1"/>
              <a:t>mais</a:t>
            </a:r>
            <a:r>
              <a:rPr lang="en-IN" dirty="0"/>
              <a:t> </a:t>
            </a:r>
            <a:r>
              <a:rPr lang="en-IN" dirty="0" err="1"/>
              <a:t>usada</a:t>
            </a:r>
            <a:r>
              <a:rPr lang="en-IN" dirty="0"/>
              <a:t> </a:t>
            </a:r>
            <a:r>
              <a:rPr lang="en-IN" dirty="0" err="1"/>
              <a:t>mundialmente</a:t>
            </a:r>
            <a:r>
              <a:rPr lang="en-IN" dirty="0"/>
              <a:t>.</a:t>
            </a:r>
          </a:p>
          <a:p>
            <a:r>
              <a:rPr lang="en-IN" dirty="0"/>
              <a:t>Compacta para </a:t>
            </a:r>
            <a:r>
              <a:rPr lang="en-IN" dirty="0" err="1"/>
              <a:t>economizar</a:t>
            </a:r>
            <a:r>
              <a:rPr lang="en-IN" dirty="0"/>
              <a:t> </a:t>
            </a:r>
            <a:r>
              <a:rPr lang="en-IN" dirty="0" err="1"/>
              <a:t>espaço</a:t>
            </a:r>
            <a:r>
              <a:rPr lang="en-IN" dirty="0"/>
              <a:t>.</a:t>
            </a:r>
          </a:p>
          <a:p>
            <a:r>
              <a:rPr lang="en-IN" dirty="0"/>
              <a:t>Ideal para </a:t>
            </a:r>
            <a:r>
              <a:rPr lang="en-IN" dirty="0" err="1"/>
              <a:t>camisaria</a:t>
            </a:r>
            <a:r>
              <a:rPr lang="en-IN" dirty="0"/>
              <a:t> e </a:t>
            </a:r>
            <a:r>
              <a:rPr lang="en-IN" dirty="0" err="1"/>
              <a:t>moda</a:t>
            </a:r>
            <a:r>
              <a:rPr lang="en-IN" dirty="0"/>
              <a:t>.</a:t>
            </a:r>
          </a:p>
          <a:p>
            <a:r>
              <a:rPr lang="en-IN" dirty="0" err="1"/>
              <a:t>Baixo</a:t>
            </a:r>
            <a:r>
              <a:rPr lang="en-IN" dirty="0"/>
              <a:t> </a:t>
            </a:r>
            <a:r>
              <a:rPr lang="en-IN" dirty="0" err="1"/>
              <a:t>custo</a:t>
            </a:r>
            <a:r>
              <a:rPr lang="en-IN" dirty="0"/>
              <a:t> de </a:t>
            </a:r>
            <a:r>
              <a:rPr lang="en-IN" dirty="0" err="1"/>
              <a:t>manutenção</a:t>
            </a:r>
            <a:r>
              <a:rPr lang="en-IN" dirty="0"/>
              <a:t>.</a:t>
            </a:r>
          </a:p>
          <a:p>
            <a:r>
              <a:rPr lang="en-IN" dirty="0"/>
              <a:t>De </a:t>
            </a:r>
            <a:r>
              <a:rPr lang="en-IN" dirty="0" err="1"/>
              <a:t>fácil</a:t>
            </a:r>
            <a:r>
              <a:rPr lang="en-IN" dirty="0"/>
              <a:t> </a:t>
            </a:r>
            <a:r>
              <a:rPr lang="en-IN" dirty="0" err="1"/>
              <a:t>operação</a:t>
            </a:r>
            <a:r>
              <a:rPr lang="en-IN" dirty="0"/>
              <a:t>.</a:t>
            </a:r>
          </a:p>
        </p:txBody>
      </p:sp>
      <p:pic>
        <p:nvPicPr>
          <p:cNvPr id="4" name="Imagem 3" descr="Logotipo&#10;&#10;Descrição gerada automaticamente">
            <a:extLst>
              <a:ext uri="{FF2B5EF4-FFF2-40B4-BE49-F238E27FC236}">
                <a16:creationId xmlns:a16="http://schemas.microsoft.com/office/drawing/2014/main" id="{38DE80E2-18F0-46A1-99CF-2A83AE9071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4691" y="0"/>
            <a:ext cx="1639309" cy="989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998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Bar dir="vert"/>
      </p:transition>
    </mc:Choice>
    <mc:Fallback xmlns="">
      <p:transition spd="slow">
        <p:randomBar dir="vert"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1824</TotalTime>
  <Words>945</Words>
  <Application>Microsoft Office PowerPoint</Application>
  <PresentationFormat>Apresentação na tela (16:9)</PresentationFormat>
  <Paragraphs>194</Paragraphs>
  <Slides>38</Slides>
  <Notes>31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38</vt:i4>
      </vt:variant>
    </vt:vector>
  </HeadingPairs>
  <TitlesOfParts>
    <vt:vector size="42" baseType="lpstr">
      <vt:lpstr>Arial</vt:lpstr>
      <vt:lpstr>Calibri</vt:lpstr>
      <vt:lpstr>Office Theme</vt:lpstr>
      <vt:lpstr>Custom Design</vt:lpstr>
      <vt:lpstr>ECK HAUBOLD &amp; LAXMI</vt:lpstr>
      <vt:lpstr>Índice</vt:lpstr>
      <vt:lpstr>Excelência na fabricação de máquinas</vt:lpstr>
      <vt:lpstr>Excelência na fabricação de máquinas.</vt:lpstr>
      <vt:lpstr>O que é a calandragem?</vt:lpstr>
      <vt:lpstr>Efeitos da calandragem no tecido</vt:lpstr>
      <vt:lpstr>Tipos de calandra EHL</vt:lpstr>
      <vt:lpstr>Calandra de 3 cilindros</vt:lpstr>
      <vt:lpstr>Características da calandra de 3 cilindros</vt:lpstr>
      <vt:lpstr>Calandra de 5 cilindros</vt:lpstr>
      <vt:lpstr>Características da calandra de 5 cilindros </vt:lpstr>
      <vt:lpstr>Vantagens da calandra EHL</vt:lpstr>
      <vt:lpstr>Estrutura robusta.</vt:lpstr>
      <vt:lpstr>Estrutura robusta.</vt:lpstr>
      <vt:lpstr>    Estrutura robusta. </vt:lpstr>
      <vt:lpstr>Máquina de alta produção. </vt:lpstr>
      <vt:lpstr>Rolamentos com tecnologia própria</vt:lpstr>
      <vt:lpstr>Recurso exclusivo que facilita a remoção e montagem de rolos.  </vt:lpstr>
      <vt:lpstr>   Cilindros de fabricação própria. </vt:lpstr>
      <vt:lpstr> Cilindros de fabricação própria. </vt:lpstr>
      <vt:lpstr> Cilindros de fabricação própria. </vt:lpstr>
      <vt:lpstr> Cilindros de fabricação própria. </vt:lpstr>
      <vt:lpstr> Cilindros de fabricação própria.</vt:lpstr>
      <vt:lpstr>Sistema hidráulico com tecnologia própria</vt:lpstr>
      <vt:lpstr>Máquina completa com todos os accessórios</vt:lpstr>
      <vt:lpstr>Máquina completa com todos os acessórios</vt:lpstr>
      <vt:lpstr>Máquina completa com todos os acessórios</vt:lpstr>
      <vt:lpstr>Máquina completa com todos os acessórios</vt:lpstr>
      <vt:lpstr>Máquina completa com todos os acessórios</vt:lpstr>
      <vt:lpstr>Outros produtos</vt:lpstr>
      <vt:lpstr>Representante no Brasil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Raj</dc:creator>
  <cp:lastModifiedBy>Eduardo Itaboray Frade</cp:lastModifiedBy>
  <cp:revision>108</cp:revision>
  <dcterms:created xsi:type="dcterms:W3CDTF">2021-01-17T06:25:14Z</dcterms:created>
  <dcterms:modified xsi:type="dcterms:W3CDTF">2025-12-18T21:40:12Z</dcterms:modified>
</cp:coreProperties>
</file>